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84" r:id="rId5"/>
    <p:sldMasterId id="2147483698" r:id="rId6"/>
    <p:sldMasterId id="2147483710" r:id="rId7"/>
    <p:sldMasterId id="2147483724" r:id="rId8"/>
  </p:sldMasterIdLst>
  <p:notesMasterIdLst>
    <p:notesMasterId r:id="rId30"/>
  </p:notesMasterIdLst>
  <p:sldIdLst>
    <p:sldId id="267" r:id="rId9"/>
    <p:sldId id="432" r:id="rId10"/>
    <p:sldId id="433" r:id="rId11"/>
    <p:sldId id="279" r:id="rId12"/>
    <p:sldId id="323" r:id="rId13"/>
    <p:sldId id="290" r:id="rId14"/>
    <p:sldId id="421" r:id="rId15"/>
    <p:sldId id="434" r:id="rId16"/>
    <p:sldId id="416" r:id="rId17"/>
    <p:sldId id="417" r:id="rId18"/>
    <p:sldId id="418" r:id="rId19"/>
    <p:sldId id="419" r:id="rId20"/>
    <p:sldId id="420" r:id="rId21"/>
    <p:sldId id="435" r:id="rId22"/>
    <p:sldId id="423" r:id="rId23"/>
    <p:sldId id="424" r:id="rId24"/>
    <p:sldId id="414" r:id="rId25"/>
    <p:sldId id="429" r:id="rId26"/>
    <p:sldId id="428" r:id="rId27"/>
    <p:sldId id="436" r:id="rId28"/>
    <p:sldId id="430" r:id="rId29"/>
  </p:sldIdLst>
  <p:sldSz cx="12192000" cy="6858000"/>
  <p:notesSz cx="6875463" cy="10002838"/>
  <p:embeddedFontLst>
    <p:embeddedFont>
      <p:font typeface="Swiss721 BlkCn BT" panose="020B0806030502040204" pitchFamily="34" charset="0"/>
      <p:regular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E1EE39-7E49-D9F1-CF3B-57F3CB0AEAB2}" name="Jane Rickwood" initials="JR" userId="S::Jane.Rickwood@livingstreets.org.uk::c0ac369f-1300-4796-9384-b82a26aeebb1" providerId="AD"/>
  <p188:author id="{C3AD2343-18A1-B8EC-246E-0B4AA7417F69}" name="Ruhi Bhalla" initials="RB" userId="S::ruhi.bhalla@livingstreets.org.uk::60725145-08a8-4189-b8af-f50bdb52aa60" providerId="AD"/>
  <p188:author id="{3025E647-3785-BB12-FE94-EC87EC59D680}" name="Gemma Ryles" initials="GR" userId="S::gemma.ryles@livingstreets.org.uk::6707caee-501a-4866-b2e6-b32096c41c0d" providerId="AD"/>
  <p188:author id="{1EE62B98-FEE6-E74B-2551-3372DC154186}" name="Francesca Marzullo" initials="FM" userId="S::Francesca.Marzullo@livingstreets.org.uk::30ff084c-1b57-42e3-ae4c-f04756707da0" providerId="AD"/>
  <p188:author id="{42EDB09E-38CC-D769-1A5B-9004EB61CC14}" name="Gemma Ryles" initials="" userId="S::Gemma.Ryles@livingstreets.org.uk::6707caee-501a-4866-b2e6-b32096c41c0d" providerId="AD"/>
  <p188:author id="{136EA6AA-AE5B-8CFA-8216-3F09B8130FB6}" name="Amanda Dufresne" initials="AD" userId="S::amanda.dufresne@livingstreets.org.uk::cb6e0ccd-d45f-4953-aa7c-06c2fe6c5914" providerId="AD"/>
  <p188:author id="{E2B5B0E9-FD0F-3054-9A14-380EA7F0FB50}" name="Ruhi Bhalla" initials="" userId="S::Ruhi.Bhalla@livingstreets.org.uk::60725145-08a8-4189-b8af-f50bdb52aa6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Cara-Collins" initials="NC" lastIdx="5" clrIdx="0">
    <p:extLst>
      <p:ext uri="{19B8F6BF-5375-455C-9EA6-DF929625EA0E}">
        <p15:presenceInfo xmlns:p15="http://schemas.microsoft.com/office/powerpoint/2012/main" userId="S::nina.cara-collins@livingstreets.org.uk::32cd05e3-20df-4679-99c7-2f331d1350ff" providerId="AD"/>
      </p:ext>
    </p:extLst>
  </p:cmAuthor>
  <p:cmAuthor id="2" name="Jennifer Wiles" initials="JW" lastIdx="7" clrIdx="1">
    <p:extLst>
      <p:ext uri="{19B8F6BF-5375-455C-9EA6-DF929625EA0E}">
        <p15:presenceInfo xmlns:p15="http://schemas.microsoft.com/office/powerpoint/2012/main" userId="S::jennifer.wiles@livingstreets.org.uk::e3d7a296-a7a7-4b3c-97df-4699a3732eb9" providerId="AD"/>
      </p:ext>
    </p:extLst>
  </p:cmAuthor>
  <p:cmAuthor id="3" name="Francesca Marzullo" initials="FM" lastIdx="7" clrIdx="2">
    <p:extLst>
      <p:ext uri="{19B8F6BF-5375-455C-9EA6-DF929625EA0E}">
        <p15:presenceInfo xmlns:p15="http://schemas.microsoft.com/office/powerpoint/2012/main" userId="S::Francesca.Marzullo@livingstreets.org.uk::30ff084c-1b57-42e3-ae4c-f04756707da0" providerId="AD"/>
      </p:ext>
    </p:extLst>
  </p:cmAuthor>
  <p:cmAuthor id="4" name="Rachel Hazell" initials="RH" lastIdx="1" clrIdx="3">
    <p:extLst>
      <p:ext uri="{19B8F6BF-5375-455C-9EA6-DF929625EA0E}">
        <p15:presenceInfo xmlns:p15="http://schemas.microsoft.com/office/powerpoint/2012/main" userId="S::Rachel.Hazell@livingstreets.org.uk::e322d35f-e1b2-418a-8fec-08aa42318db1" providerId="AD"/>
      </p:ext>
    </p:extLst>
  </p:cmAuthor>
  <p:cmAuthor id="5" name="Kelly Theis" initials="KT" lastIdx="2" clrIdx="4">
    <p:extLst>
      <p:ext uri="{19B8F6BF-5375-455C-9EA6-DF929625EA0E}">
        <p15:presenceInfo xmlns:p15="http://schemas.microsoft.com/office/powerpoint/2012/main" userId="S::kelly.theis@livingstreets.org.uk::48240490-1d0a-4610-99ab-0316a48b02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500"/>
    <a:srgbClr val="DF1995"/>
    <a:srgbClr val="FFDC00"/>
    <a:srgbClr val="FF8F1C"/>
    <a:srgbClr val="F3922A"/>
    <a:srgbClr val="E1DC00"/>
    <a:srgbClr val="F29224"/>
    <a:srgbClr val="D1338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C9286B-6829-4828-BCA9-0BE1F1E6FC01}" v="8" dt="2026-09-23T10:40:55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8/10/relationships/authors" Target="authors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mma Ryles" userId="6707caee-501a-4866-b2e6-b32096c41c0d" providerId="ADAL" clId="{66578EA1-1A20-409D-A462-4C04F6411952}"/>
    <pc:docChg chg="undo custSel modSld">
      <pc:chgData name="Gemma Ryles" userId="6707caee-501a-4866-b2e6-b32096c41c0d" providerId="ADAL" clId="{66578EA1-1A20-409D-A462-4C04F6411952}" dt="2026-09-23T09:50:37.638" v="36" actId="478"/>
      <pc:docMkLst>
        <pc:docMk/>
      </pc:docMkLst>
      <pc:sldChg chg="modNotesTx">
        <pc:chgData name="Gemma Ryles" userId="6707caee-501a-4866-b2e6-b32096c41c0d" providerId="ADAL" clId="{66578EA1-1A20-409D-A462-4C04F6411952}" dt="2026-09-23T09:42:06.989" v="3" actId="20577"/>
        <pc:sldMkLst>
          <pc:docMk/>
          <pc:sldMk cId="924058027" sldId="267"/>
        </pc:sldMkLst>
      </pc:sldChg>
      <pc:sldChg chg="modNotesTx">
        <pc:chgData name="Gemma Ryles" userId="6707caee-501a-4866-b2e6-b32096c41c0d" providerId="ADAL" clId="{66578EA1-1A20-409D-A462-4C04F6411952}" dt="2026-09-23T09:42:16.141" v="6" actId="20577"/>
        <pc:sldMkLst>
          <pc:docMk/>
          <pc:sldMk cId="1066646856" sldId="279"/>
        </pc:sldMkLst>
      </pc:sldChg>
      <pc:sldChg chg="modNotesTx">
        <pc:chgData name="Gemma Ryles" userId="6707caee-501a-4866-b2e6-b32096c41c0d" providerId="ADAL" clId="{66578EA1-1A20-409D-A462-4C04F6411952}" dt="2026-09-23T09:42:21.126" v="8" actId="20577"/>
        <pc:sldMkLst>
          <pc:docMk/>
          <pc:sldMk cId="2464235220" sldId="290"/>
        </pc:sldMkLst>
      </pc:sldChg>
      <pc:sldChg chg="modNotesTx">
        <pc:chgData name="Gemma Ryles" userId="6707caee-501a-4866-b2e6-b32096c41c0d" providerId="ADAL" clId="{66578EA1-1A20-409D-A462-4C04F6411952}" dt="2026-09-23T09:42:18.535" v="7" actId="20577"/>
        <pc:sldMkLst>
          <pc:docMk/>
          <pc:sldMk cId="308340348" sldId="323"/>
        </pc:sldMkLst>
      </pc:sldChg>
      <pc:sldChg chg="modNotesTx">
        <pc:chgData name="Gemma Ryles" userId="6707caee-501a-4866-b2e6-b32096c41c0d" providerId="ADAL" clId="{66578EA1-1A20-409D-A462-4C04F6411952}" dt="2026-09-23T09:42:49.671" v="19" actId="20577"/>
        <pc:sldMkLst>
          <pc:docMk/>
          <pc:sldMk cId="3842353409" sldId="414"/>
        </pc:sldMkLst>
      </pc:sldChg>
      <pc:sldChg chg="modNotesTx">
        <pc:chgData name="Gemma Ryles" userId="6707caee-501a-4866-b2e6-b32096c41c0d" providerId="ADAL" clId="{66578EA1-1A20-409D-A462-4C04F6411952}" dt="2026-09-23T09:42:27.381" v="11" actId="20577"/>
        <pc:sldMkLst>
          <pc:docMk/>
          <pc:sldMk cId="2203776117" sldId="416"/>
        </pc:sldMkLst>
      </pc:sldChg>
      <pc:sldChg chg="modNotesTx">
        <pc:chgData name="Gemma Ryles" userId="6707caee-501a-4866-b2e6-b32096c41c0d" providerId="ADAL" clId="{66578EA1-1A20-409D-A462-4C04F6411952}" dt="2026-09-23T09:42:29.339" v="12" actId="20577"/>
        <pc:sldMkLst>
          <pc:docMk/>
          <pc:sldMk cId="3274414876" sldId="417"/>
        </pc:sldMkLst>
      </pc:sldChg>
      <pc:sldChg chg="modNotesTx">
        <pc:chgData name="Gemma Ryles" userId="6707caee-501a-4866-b2e6-b32096c41c0d" providerId="ADAL" clId="{66578EA1-1A20-409D-A462-4C04F6411952}" dt="2026-09-23T09:42:31.446" v="13" actId="20577"/>
        <pc:sldMkLst>
          <pc:docMk/>
          <pc:sldMk cId="3582923946" sldId="418"/>
        </pc:sldMkLst>
      </pc:sldChg>
      <pc:sldChg chg="modNotesTx">
        <pc:chgData name="Gemma Ryles" userId="6707caee-501a-4866-b2e6-b32096c41c0d" providerId="ADAL" clId="{66578EA1-1A20-409D-A462-4C04F6411952}" dt="2026-09-23T09:42:33.320" v="14" actId="20577"/>
        <pc:sldMkLst>
          <pc:docMk/>
          <pc:sldMk cId="2384973257" sldId="419"/>
        </pc:sldMkLst>
      </pc:sldChg>
      <pc:sldChg chg="modNotesTx">
        <pc:chgData name="Gemma Ryles" userId="6707caee-501a-4866-b2e6-b32096c41c0d" providerId="ADAL" clId="{66578EA1-1A20-409D-A462-4C04F6411952}" dt="2026-09-23T09:42:35.914" v="15" actId="20577"/>
        <pc:sldMkLst>
          <pc:docMk/>
          <pc:sldMk cId="3526572268" sldId="420"/>
        </pc:sldMkLst>
      </pc:sldChg>
      <pc:sldChg chg="modNotesTx">
        <pc:chgData name="Gemma Ryles" userId="6707caee-501a-4866-b2e6-b32096c41c0d" providerId="ADAL" clId="{66578EA1-1A20-409D-A462-4C04F6411952}" dt="2026-09-23T09:42:23.258" v="9" actId="20577"/>
        <pc:sldMkLst>
          <pc:docMk/>
          <pc:sldMk cId="2749821532" sldId="421"/>
        </pc:sldMkLst>
      </pc:sldChg>
      <pc:sldChg chg="modNotesTx">
        <pc:chgData name="Gemma Ryles" userId="6707caee-501a-4866-b2e6-b32096c41c0d" providerId="ADAL" clId="{66578EA1-1A20-409D-A462-4C04F6411952}" dt="2026-09-23T09:42:44.406" v="17" actId="20577"/>
        <pc:sldMkLst>
          <pc:docMk/>
          <pc:sldMk cId="386466323" sldId="423"/>
        </pc:sldMkLst>
      </pc:sldChg>
      <pc:sldChg chg="modNotesTx">
        <pc:chgData name="Gemma Ryles" userId="6707caee-501a-4866-b2e6-b32096c41c0d" providerId="ADAL" clId="{66578EA1-1A20-409D-A462-4C04F6411952}" dt="2026-09-23T09:42:46.426" v="18" actId="20577"/>
        <pc:sldMkLst>
          <pc:docMk/>
          <pc:sldMk cId="2022467079" sldId="424"/>
        </pc:sldMkLst>
      </pc:sldChg>
      <pc:sldChg chg="modNotesTx">
        <pc:chgData name="Gemma Ryles" userId="6707caee-501a-4866-b2e6-b32096c41c0d" providerId="ADAL" clId="{66578EA1-1A20-409D-A462-4C04F6411952}" dt="2026-09-23T09:42:53.931" v="21" actId="20577"/>
        <pc:sldMkLst>
          <pc:docMk/>
          <pc:sldMk cId="3635306636" sldId="428"/>
        </pc:sldMkLst>
      </pc:sldChg>
      <pc:sldChg chg="modNotesTx">
        <pc:chgData name="Gemma Ryles" userId="6707caee-501a-4866-b2e6-b32096c41c0d" providerId="ADAL" clId="{66578EA1-1A20-409D-A462-4C04F6411952}" dt="2026-09-23T09:42:51.463" v="20" actId="20577"/>
        <pc:sldMkLst>
          <pc:docMk/>
          <pc:sldMk cId="401092113" sldId="429"/>
        </pc:sldMkLst>
      </pc:sldChg>
      <pc:sldChg chg="addSp delSp modSp mod modNotesTx">
        <pc:chgData name="Gemma Ryles" userId="6707caee-501a-4866-b2e6-b32096c41c0d" providerId="ADAL" clId="{66578EA1-1A20-409D-A462-4C04F6411952}" dt="2026-09-23T09:50:37.638" v="36" actId="478"/>
        <pc:sldMkLst>
          <pc:docMk/>
          <pc:sldMk cId="2758122367" sldId="430"/>
        </pc:sldMkLst>
        <pc:picChg chg="del">
          <ac:chgData name="Gemma Ryles" userId="6707caee-501a-4866-b2e6-b32096c41c0d" providerId="ADAL" clId="{66578EA1-1A20-409D-A462-4C04F6411952}" dt="2026-09-23T09:50:37.638" v="36" actId="478"/>
          <ac:picMkLst>
            <pc:docMk/>
            <pc:sldMk cId="2758122367" sldId="430"/>
            <ac:picMk id="3" creationId="{75EFC450-54B1-B2B8-21B9-F018F8530859}"/>
          </ac:picMkLst>
        </pc:picChg>
        <pc:picChg chg="add mod modCrop">
          <ac:chgData name="Gemma Ryles" userId="6707caee-501a-4866-b2e6-b32096c41c0d" providerId="ADAL" clId="{66578EA1-1A20-409D-A462-4C04F6411952}" dt="2026-09-23T09:50:35.951" v="35" actId="1076"/>
          <ac:picMkLst>
            <pc:docMk/>
            <pc:sldMk cId="2758122367" sldId="430"/>
            <ac:picMk id="7" creationId="{EC9549A2-712A-4D07-FBD7-312FC82D6880}"/>
          </ac:picMkLst>
        </pc:picChg>
      </pc:sldChg>
      <pc:sldChg chg="modNotesTx">
        <pc:chgData name="Gemma Ryles" userId="6707caee-501a-4866-b2e6-b32096c41c0d" providerId="ADAL" clId="{66578EA1-1A20-409D-A462-4C04F6411952}" dt="2026-09-23T09:42:11" v="4" actId="20577"/>
        <pc:sldMkLst>
          <pc:docMk/>
          <pc:sldMk cId="2138357536" sldId="432"/>
        </pc:sldMkLst>
      </pc:sldChg>
      <pc:sldChg chg="modNotesTx">
        <pc:chgData name="Gemma Ryles" userId="6707caee-501a-4866-b2e6-b32096c41c0d" providerId="ADAL" clId="{66578EA1-1A20-409D-A462-4C04F6411952}" dt="2026-09-23T09:42:13.570" v="5" actId="20577"/>
        <pc:sldMkLst>
          <pc:docMk/>
          <pc:sldMk cId="3270848523" sldId="433"/>
        </pc:sldMkLst>
      </pc:sldChg>
      <pc:sldChg chg="modSp modNotesTx">
        <pc:chgData name="Gemma Ryles" userId="6707caee-501a-4866-b2e6-b32096c41c0d" providerId="ADAL" clId="{66578EA1-1A20-409D-A462-4C04F6411952}" dt="2026-09-23T09:42:25.060" v="10" actId="20577"/>
        <pc:sldMkLst>
          <pc:docMk/>
          <pc:sldMk cId="894725007" sldId="434"/>
        </pc:sldMkLst>
        <pc:picChg chg="mod">
          <ac:chgData name="Gemma Ryles" userId="6707caee-501a-4866-b2e6-b32096c41c0d" providerId="ADAL" clId="{66578EA1-1A20-409D-A462-4C04F6411952}" dt="2026-09-23T09:41:51.374" v="2" actId="1076"/>
          <ac:picMkLst>
            <pc:docMk/>
            <pc:sldMk cId="894725007" sldId="434"/>
            <ac:picMk id="10" creationId="{2AB59350-30EF-6F42-34EA-D151DAF509CE}"/>
          </ac:picMkLst>
        </pc:picChg>
      </pc:sldChg>
      <pc:sldChg chg="modNotesTx">
        <pc:chgData name="Gemma Ryles" userId="6707caee-501a-4866-b2e6-b32096c41c0d" providerId="ADAL" clId="{66578EA1-1A20-409D-A462-4C04F6411952}" dt="2026-09-23T09:42:38.470" v="16" actId="20577"/>
        <pc:sldMkLst>
          <pc:docMk/>
          <pc:sldMk cId="3007310307" sldId="435"/>
        </pc:sldMkLst>
      </pc:sldChg>
      <pc:sldChg chg="modNotesTx">
        <pc:chgData name="Gemma Ryles" userId="6707caee-501a-4866-b2e6-b32096c41c0d" providerId="ADAL" clId="{66578EA1-1A20-409D-A462-4C04F6411952}" dt="2026-09-23T09:42:55.961" v="22" actId="20577"/>
        <pc:sldMkLst>
          <pc:docMk/>
          <pc:sldMk cId="3476297767" sldId="436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4:24:13.5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0 182 24404,'1537'0'0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52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794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0DDAD-A9C8-E19E-9A3D-A8B0F07C1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F69CB-36E9-D561-91DA-4B4A71AAE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C133F-F131-CA3E-FF29-403119726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endParaRPr lang="en-GB" sz="16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8B9C-8465-1702-9E0A-C6D93A436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A32C-1A34-40F1-9D3A-F8EA8535A42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16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8AF1A-5BBE-A717-0D23-F8E11B2C8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23A5B-B61B-0E79-AC15-C70D21572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5DE752-3850-9A5D-5851-8B6CAE946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endParaRPr lang="en-GB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B637F-A12D-9497-5502-7EBA28582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373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40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489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54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BED4D-B190-9893-C45D-B0735B2EA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6EA8F-5E0B-00E2-9C10-6490135B0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2F5799-3729-DA36-D2ED-259AEC20D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600" b="1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8607D-1F56-2125-BAC4-99FA1E878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484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6461-A5B6-D6CF-A678-917056602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5D853-B2CF-4C53-BB83-4D239A6E1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74624-CCE9-0361-2BC0-0D7D9E007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D555A-B3C0-07E5-A662-EF57C505F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317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0C40A-2F09-049C-E37A-4C12934B9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70D8D-4E68-BE4C-E178-C42A758286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3571F-43E8-C2FA-71FA-3854433C9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8399B-8BD6-0033-17DD-989CDC540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28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DB5C-4965-80AD-F44C-86AB7B84D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883CD-B532-C914-13AE-831418952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834ED-209B-7457-FCE9-2F4C7A5F5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2C482-499A-80A7-590C-635005C07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141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E2D7D-A016-049D-6456-04C2299E0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A87848-689B-4130-FBB0-4FAAD68D3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2E280-074B-3D2E-560A-F3D3E58F19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0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0DAA1-7B67-E789-B54C-A536488E6D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42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46B70-C0CB-988E-17EA-1BDCB4EF7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29D521-1646-4297-B5FC-1D9765BD7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08413-D605-4C76-285D-F1BE1F435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C0427-0772-68BE-084D-5045D83A9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834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481E-C116-4693-20AC-569732BBA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6492C3-9A47-A406-DCCC-A0E1698C25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D88D2-7B6B-E737-35A4-E8C9D05C0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A82BF-6972-A14E-1CE9-ACECA72DA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389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A5237-1B86-EB8C-14CB-AE6560E6B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AA75-B0DE-AB62-D390-435D73B62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1F913-C7BA-8CD7-156A-F24C7F822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9EB80-5CA9-8AEE-D02B-3AE07826D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03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2BE32-D499-C8A6-3B5D-9E98FFA8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CB1770-BB84-D4DF-FD97-010630D87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2D5E1-6E9F-52CB-9BE9-B88A9D5AB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42BEA-5A64-65A9-A14D-9212AE329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4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4671-E5EF-9FA2-DADA-F08D7B18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E624AD-2971-4548-440F-E80C5DA13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A885D5-892C-31EE-B2D5-C66F0C2A4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BA73D-AAC5-2598-E360-C3FCA3E2F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561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230E-67A0-8DB4-ADD9-1DCA70328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30001-298D-81B9-87F2-A9AE20052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A1DD96-45D5-ED73-5053-68DD07D6F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8E4A6-8ACF-3246-7B25-3BF8BB131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58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952A5-4A5A-1EA7-3E91-93B36DF7B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29807D-17C1-79A3-21B0-502670D59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2FC57-9BD6-2ACB-510F-1123F6FC0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2C40D-3860-65EF-2654-2300350E1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48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962BD-D311-9C85-226C-00AA2FA3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A3C2F-4D8B-0535-E172-32EFC4FAF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1768D-1265-B1E1-F44C-5FBD0532A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8206B-31F5-C1D4-5CF2-5872E7B8F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026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B1186-8974-D431-A9E5-F15DAACEB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9FD50-4AB4-B19E-D96C-531E12E71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45043-B741-AEE5-2D82-B04252538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endParaRPr lang="en-GB" sz="16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9DFFA-0B02-E8D3-CFBE-45A30331C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A32C-1A34-40F1-9D3A-F8EA8535A42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1097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4D968-EDD1-6CB9-B1EA-32BBFD89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5A134-AF82-BC01-0989-083EDDEEF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596ECB-2760-4517-F837-5E5BDD013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D27B1-BF01-CC36-F0DD-2306626C6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68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6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96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8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5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7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4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4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4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4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4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8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27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9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12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91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5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5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7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0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4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0"/>
            <a:ext cx="6172201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6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3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87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49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72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8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13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50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0376-B591-D7C5-4A91-B3B9810E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5F0FE-925E-FDFF-9E0A-198DC78C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75B809-0AE5-6D38-3F9F-0B64B707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8E228-E4B7-E03C-58E0-E25B987E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CB1FD3-BC0A-D3B0-B8BA-560BF390F6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96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0376-B591-D7C5-4A91-B3B9810E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5F0FE-925E-FDFF-9E0A-198DC78C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75B809-0AE5-6D38-3F9F-0B64B707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8E228-E4B7-E03C-58E0-E25B987E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CB1FD3-BC0A-D3B0-B8BA-560BF390F6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2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16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10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90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11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67"/>
            </a:lvl1pPr>
            <a:lvl2pPr marL="342891" indent="0" algn="ctr">
              <a:buNone/>
              <a:defRPr sz="1467"/>
            </a:lvl2pPr>
            <a:lvl3pPr marL="685783" indent="0" algn="ctr">
              <a:buNone/>
              <a:defRPr sz="1333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23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45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1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16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67" b="1"/>
            </a:lvl1pPr>
            <a:lvl2pPr marL="342891" indent="0">
              <a:buNone/>
              <a:defRPr sz="1467" b="1"/>
            </a:lvl2pPr>
            <a:lvl3pPr marL="685783" indent="0">
              <a:buNone/>
              <a:defRPr sz="1333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67" b="1"/>
            </a:lvl1pPr>
            <a:lvl2pPr marL="342891" indent="0">
              <a:buNone/>
              <a:defRPr sz="1467" b="1"/>
            </a:lvl2pPr>
            <a:lvl3pPr marL="685783" indent="0">
              <a:buNone/>
              <a:defRPr sz="1333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95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3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467"/>
            </a:lvl4pPr>
            <a:lvl5pPr>
              <a:defRPr sz="1467"/>
            </a:lvl5pPr>
            <a:lvl6pPr>
              <a:defRPr sz="1467"/>
            </a:lvl6pPr>
            <a:lvl7pPr>
              <a:defRPr sz="1467"/>
            </a:lvl7pPr>
            <a:lvl8pPr>
              <a:defRPr sz="1467"/>
            </a:lvl8pPr>
            <a:lvl9pPr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67"/>
            </a:lvl2pPr>
            <a:lvl3pPr marL="685783" indent="0">
              <a:buNone/>
              <a:defRPr sz="933"/>
            </a:lvl3pPr>
            <a:lvl4pPr marL="1028674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9" indent="0">
              <a:buNone/>
              <a:defRPr sz="800"/>
            </a:lvl7pPr>
            <a:lvl8pPr marL="2400240" indent="0">
              <a:buNone/>
              <a:defRPr sz="800"/>
            </a:lvl8pPr>
            <a:lvl9pPr marL="27431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85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33"/>
            </a:lvl2pPr>
            <a:lvl3pPr marL="685783" indent="0">
              <a:buNone/>
              <a:defRPr sz="1867"/>
            </a:lvl3pPr>
            <a:lvl4pPr marL="1028674" indent="0">
              <a:buNone/>
              <a:defRPr sz="1467"/>
            </a:lvl4pPr>
            <a:lvl5pPr marL="1371566" indent="0">
              <a:buNone/>
              <a:defRPr sz="1467"/>
            </a:lvl5pPr>
            <a:lvl6pPr marL="1714457" indent="0">
              <a:buNone/>
              <a:defRPr sz="1467"/>
            </a:lvl6pPr>
            <a:lvl7pPr marL="2057349" indent="0">
              <a:buNone/>
              <a:defRPr sz="1467"/>
            </a:lvl7pPr>
            <a:lvl8pPr marL="2400240" indent="0">
              <a:buNone/>
              <a:defRPr sz="1467"/>
            </a:lvl8pPr>
            <a:lvl9pPr marL="2743131" indent="0">
              <a:buNone/>
              <a:defRPr sz="14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67"/>
            </a:lvl2pPr>
            <a:lvl3pPr marL="685783" indent="0">
              <a:buNone/>
              <a:defRPr sz="933"/>
            </a:lvl3pPr>
            <a:lvl4pPr marL="1028674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9" indent="0">
              <a:buNone/>
              <a:defRPr sz="800"/>
            </a:lvl7pPr>
            <a:lvl8pPr marL="2400240" indent="0">
              <a:buNone/>
              <a:defRPr sz="800"/>
            </a:lvl8pPr>
            <a:lvl9pPr marL="27431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81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56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90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9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5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4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0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0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7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9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58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CBF3-43F3-4E42-BD70-8E7F657C7F8E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867A1-101C-3043-B74C-5E56464C58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2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175C2-FF79-40B3-B2BB-0CD22B66725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F8531-FBD3-4108-ABCE-BFB4C8ADA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32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6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3.png"/><Relationship Id="rId5" Type="http://schemas.openxmlformats.org/officeDocument/2006/relationships/customXml" Target="../ink/ink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9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1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6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2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11" Type="http://schemas.openxmlformats.org/officeDocument/2006/relationships/image" Target="../media/image14.png"/><Relationship Id="rId5" Type="http://schemas.openxmlformats.org/officeDocument/2006/relationships/image" Target="../media/image28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audio" Target="../media/media14.m4a"/><Relationship Id="rId16" Type="http://schemas.openxmlformats.org/officeDocument/2006/relationships/image" Target="../media/image14.png"/><Relationship Id="rId1" Type="http://schemas.microsoft.com/office/2007/relationships/media" Target="../media/media14.m4a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6.png"/><Relationship Id="rId1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6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6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14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6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4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6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6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7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jpe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404C737-1B69-46CD-9D38-BD203138C63A}"/>
                  </a:ext>
                </a:extLst>
              </p14:cNvPr>
              <p14:cNvContentPartPr/>
              <p14:nvPr/>
            </p14:nvContentPartPr>
            <p14:xfrm flipV="1">
              <a:off x="11088475" y="6059488"/>
              <a:ext cx="553680" cy="58738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404C737-1B69-46CD-9D38-BD203138C6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11025475" y="-4219662"/>
                <a:ext cx="679320" cy="205583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E055CB7-45DF-5B12-2470-3429F7DA6F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6"/>
          <a:stretch>
            <a:fillRect/>
          </a:stretch>
        </p:blipFill>
        <p:spPr>
          <a:xfrm>
            <a:off x="1763" y="508"/>
            <a:ext cx="12544154" cy="6862304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E6663A7-14B1-7AC0-8DEA-D056B54C88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988800" y="1009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5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83157-508D-9C87-70C8-BB7DE8D1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A28DAE2-FC0C-AE10-34DA-81EB935D5BC3}"/>
              </a:ext>
            </a:extLst>
          </p:cNvPr>
          <p:cNvGrpSpPr/>
          <p:nvPr/>
        </p:nvGrpSpPr>
        <p:grpSpPr>
          <a:xfrm>
            <a:off x="0" y="1881649"/>
            <a:ext cx="12771800" cy="3623753"/>
            <a:chOff x="0" y="1881649"/>
            <a:chExt cx="12771800" cy="3623753"/>
          </a:xfrm>
        </p:grpSpPr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415833A0-5F3B-7738-AF13-60312858BD95}"/>
                </a:ext>
              </a:extLst>
            </p:cNvPr>
            <p:cNvSpPr/>
            <p:nvPr/>
          </p:nvSpPr>
          <p:spPr>
            <a:xfrm rot="1838414">
              <a:off x="7108802" y="4323316"/>
              <a:ext cx="5662998" cy="1182086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6762135"/>
                <a:gd name="connsiteY0" fmla="*/ 1182086 h 1182086"/>
                <a:gd name="connsiteX1" fmla="*/ 2529348 w 6762135"/>
                <a:gd name="connsiteY1" fmla="*/ 842873 h 1182086"/>
                <a:gd name="connsiteX2" fmla="*/ 4136922 w 6762135"/>
                <a:gd name="connsiteY2" fmla="*/ 31712 h 1182086"/>
                <a:gd name="connsiteX3" fmla="*/ 5191432 w 6762135"/>
                <a:gd name="connsiteY3" fmla="*/ 245564 h 1182086"/>
                <a:gd name="connsiteX4" fmla="*/ 6091084 w 6762135"/>
                <a:gd name="connsiteY4" fmla="*/ 997731 h 1182086"/>
                <a:gd name="connsiteX5" fmla="*/ 6762135 w 6762135"/>
                <a:gd name="connsiteY5" fmla="*/ 916615 h 1182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135" h="1182086">
                  <a:moveTo>
                    <a:pt x="0" y="1182086"/>
                  </a:moveTo>
                  <a:cubicBezTo>
                    <a:pt x="818535" y="1155047"/>
                    <a:pt x="1839861" y="1034602"/>
                    <a:pt x="2529348" y="842873"/>
                  </a:cubicBezTo>
                  <a:cubicBezTo>
                    <a:pt x="3218835" y="651144"/>
                    <a:pt x="3693241" y="131263"/>
                    <a:pt x="4136922" y="31712"/>
                  </a:cubicBezTo>
                  <a:cubicBezTo>
                    <a:pt x="4580603" y="-67839"/>
                    <a:pt x="4865738" y="84561"/>
                    <a:pt x="5191432" y="245564"/>
                  </a:cubicBezTo>
                  <a:cubicBezTo>
                    <a:pt x="5517126" y="406567"/>
                    <a:pt x="5829300" y="885889"/>
                    <a:pt x="6091084" y="997731"/>
                  </a:cubicBezTo>
                  <a:cubicBezTo>
                    <a:pt x="6352868" y="1109573"/>
                    <a:pt x="6635545" y="980525"/>
                    <a:pt x="6762135" y="916615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13">
              <a:extLst>
                <a:ext uri="{FF2B5EF4-FFF2-40B4-BE49-F238E27FC236}">
                  <a16:creationId xmlns:a16="http://schemas.microsoft.com/office/drawing/2014/main" id="{40C28115-A3AE-D58F-5185-480A8ABEDF03}"/>
                </a:ext>
              </a:extLst>
            </p:cNvPr>
            <p:cNvSpPr/>
            <p:nvPr/>
          </p:nvSpPr>
          <p:spPr>
            <a:xfrm rot="1773005">
              <a:off x="904434" y="3085050"/>
              <a:ext cx="4563668" cy="1208938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8472950"/>
                <a:gd name="connsiteY0" fmla="*/ 1005106 h 1186496"/>
                <a:gd name="connsiteX1" fmla="*/ 2381865 w 8472950"/>
                <a:gd name="connsiteY1" fmla="*/ 1182086 h 1186496"/>
                <a:gd name="connsiteX2" fmla="*/ 4911213 w 8472950"/>
                <a:gd name="connsiteY2" fmla="*/ 842873 h 1186496"/>
                <a:gd name="connsiteX3" fmla="*/ 6518787 w 8472950"/>
                <a:gd name="connsiteY3" fmla="*/ 31712 h 1186496"/>
                <a:gd name="connsiteX4" fmla="*/ 7573297 w 8472950"/>
                <a:gd name="connsiteY4" fmla="*/ 245564 h 1186496"/>
                <a:gd name="connsiteX5" fmla="*/ 8472949 w 8472950"/>
                <a:gd name="connsiteY5" fmla="*/ 997731 h 1186496"/>
                <a:gd name="connsiteX0" fmla="*/ 0 w 7573297"/>
                <a:gd name="connsiteY0" fmla="*/ 1005106 h 1186496"/>
                <a:gd name="connsiteX1" fmla="*/ 2381865 w 7573297"/>
                <a:gd name="connsiteY1" fmla="*/ 1182086 h 1186496"/>
                <a:gd name="connsiteX2" fmla="*/ 4911213 w 7573297"/>
                <a:gd name="connsiteY2" fmla="*/ 842873 h 1186496"/>
                <a:gd name="connsiteX3" fmla="*/ 6518787 w 7573297"/>
                <a:gd name="connsiteY3" fmla="*/ 31712 h 1186496"/>
                <a:gd name="connsiteX4" fmla="*/ 7573297 w 7573297"/>
                <a:gd name="connsiteY4" fmla="*/ 245564 h 1186496"/>
                <a:gd name="connsiteX0" fmla="*/ 0 w 6518787"/>
                <a:gd name="connsiteY0" fmla="*/ 973394 h 1154784"/>
                <a:gd name="connsiteX1" fmla="*/ 2381865 w 6518787"/>
                <a:gd name="connsiteY1" fmla="*/ 1150374 h 1154784"/>
                <a:gd name="connsiteX2" fmla="*/ 4911213 w 6518787"/>
                <a:gd name="connsiteY2" fmla="*/ 811161 h 1154784"/>
                <a:gd name="connsiteX3" fmla="*/ 6518787 w 6518787"/>
                <a:gd name="connsiteY3" fmla="*/ 0 h 1154784"/>
                <a:gd name="connsiteX0" fmla="*/ -1 w 5449435"/>
                <a:gd name="connsiteY0" fmla="*/ 1147189 h 1208938"/>
                <a:gd name="connsiteX1" fmla="*/ 1312513 w 5449435"/>
                <a:gd name="connsiteY1" fmla="*/ 1150374 h 1208938"/>
                <a:gd name="connsiteX2" fmla="*/ 3841861 w 5449435"/>
                <a:gd name="connsiteY2" fmla="*/ 811161 h 1208938"/>
                <a:gd name="connsiteX3" fmla="*/ 5449435 w 5449435"/>
                <a:gd name="connsiteY3" fmla="*/ 0 h 120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9435" h="1208938">
                  <a:moveTo>
                    <a:pt x="-1" y="1147189"/>
                  </a:moveTo>
                  <a:cubicBezTo>
                    <a:pt x="781664" y="1249198"/>
                    <a:pt x="672203" y="1206379"/>
                    <a:pt x="1312513" y="1150374"/>
                  </a:cubicBezTo>
                  <a:cubicBezTo>
                    <a:pt x="1952823" y="1094369"/>
                    <a:pt x="3152374" y="1002890"/>
                    <a:pt x="3841861" y="811161"/>
                  </a:cubicBezTo>
                  <a:cubicBezTo>
                    <a:pt x="4531348" y="619432"/>
                    <a:pt x="5005754" y="99551"/>
                    <a:pt x="5449435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 descr="A person on a leash holding a dog&#10;&#10;Description automatically generated">
              <a:extLst>
                <a:ext uri="{FF2B5EF4-FFF2-40B4-BE49-F238E27FC236}">
                  <a16:creationId xmlns:a16="http://schemas.microsoft.com/office/drawing/2014/main" id="{294051E3-12E5-4996-1421-E7046D44C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881649"/>
              <a:ext cx="1171360" cy="117136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5335FD5-5861-5E80-85B1-12170CB7C081}"/>
              </a:ext>
            </a:extLst>
          </p:cNvPr>
          <p:cNvSpPr/>
          <p:nvPr/>
        </p:nvSpPr>
        <p:spPr>
          <a:xfrm rot="210355">
            <a:off x="3209237" y="1209320"/>
            <a:ext cx="6771750" cy="2313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6176219-10BF-2A72-92E7-DB47EDFC91A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200401">
            <a:off x="3426919" y="1405069"/>
            <a:ext cx="6420443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TEACHERS, PLEASE SHARE </a:t>
            </a:r>
            <a:r>
              <a:rPr lang="en-GB" sz="44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PHOTOS</a:t>
            </a:r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 AND </a:t>
            </a:r>
            <a:r>
              <a:rPr lang="en-GB" sz="44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QUOTES</a:t>
            </a:r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 ON SOCIAL MEDIA: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3B5D7D-E8DC-8154-C57B-18B0A37EAE71}"/>
              </a:ext>
            </a:extLst>
          </p:cNvPr>
          <p:cNvSpPr/>
          <p:nvPr/>
        </p:nvSpPr>
        <p:spPr>
          <a:xfrm rot="210355">
            <a:off x="2405767" y="3857878"/>
            <a:ext cx="7742842" cy="15296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179C303-4D75-9C27-9FA3-1C397790E4F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302E1E-C7E3-575C-9782-353EF4FCB5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87746">
            <a:off x="2553431" y="4403529"/>
            <a:ext cx="414710" cy="4640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A82674-457F-2B19-6628-837FA387C2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87746">
            <a:off x="6678475" y="4671387"/>
            <a:ext cx="428400" cy="425381"/>
          </a:xfrm>
          <a:prstGeom prst="rect">
            <a:avLst/>
          </a:prstGeom>
        </p:spPr>
      </p:pic>
      <p:sp>
        <p:nvSpPr>
          <p:cNvPr id="17" name="Title 8">
            <a:extLst>
              <a:ext uri="{FF2B5EF4-FFF2-40B4-BE49-F238E27FC236}">
                <a16:creationId xmlns:a16="http://schemas.microsoft.com/office/drawing/2014/main" id="{538C9C6C-60BF-BB02-6FF8-867F10852A7A}"/>
              </a:ext>
            </a:extLst>
          </p:cNvPr>
          <p:cNvSpPr txBox="1">
            <a:spLocks/>
          </p:cNvSpPr>
          <p:nvPr/>
        </p:nvSpPr>
        <p:spPr>
          <a:xfrm rot="200401">
            <a:off x="2570974" y="3972432"/>
            <a:ext cx="776938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          #WalkToSchool</a:t>
            </a:r>
            <a:b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</a:t>
            </a:r>
            <a:r>
              <a:rPr lang="en-GB" sz="400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LivingStreetsUK</a:t>
            </a:r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   </a:t>
            </a:r>
            <a:r>
              <a:rPr lang="en-GB" sz="400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LivingStreets</a:t>
            </a:r>
            <a:endParaRPr lang="en-GB" sz="4000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5EBEDF-10FA-FD0C-9F29-4ED730D9C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77504" y="24022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3000">
        <p:fade/>
      </p:transition>
    </mc:Choice>
    <mc:Fallback xmlns="">
      <p:transition spd="med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7687B-0B99-B6AE-1083-C3A03750A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AutoShape 2" descr="Untitled photo">
            <a:extLst>
              <a:ext uri="{FF2B5EF4-FFF2-40B4-BE49-F238E27FC236}">
                <a16:creationId xmlns:a16="http://schemas.microsoft.com/office/drawing/2014/main" id="{1AE86663-0201-D849-36F4-65191A579E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28293" y="-164266"/>
            <a:ext cx="3753439" cy="375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59682E7A-F38A-3CE1-7838-A7B5472B0C8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A6A013-16CC-BF8D-258F-9C2F208D5425}"/>
              </a:ext>
            </a:extLst>
          </p:cNvPr>
          <p:cNvSpPr txBox="1"/>
          <p:nvPr/>
        </p:nvSpPr>
        <p:spPr>
          <a:xfrm>
            <a:off x="3403790" y="475046"/>
            <a:ext cx="6388029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WOW ACROSS THE 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BE4E5C-E6B6-E1AB-4DBA-32B177092F8D}"/>
              </a:ext>
            </a:extLst>
          </p:cNvPr>
          <p:cNvSpPr txBox="1"/>
          <p:nvPr/>
        </p:nvSpPr>
        <p:spPr>
          <a:xfrm>
            <a:off x="896256" y="2152654"/>
            <a:ext cx="4591021" cy="126188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8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22 MILLION</a:t>
            </a:r>
          </a:p>
          <a:p>
            <a:pPr algn="ctr"/>
            <a:r>
              <a:rPr lang="en-GB" sz="3800">
                <a:latin typeface="Swiss721 BlkCn BT" panose="020B0806030502040204" pitchFamily="34" charset="0"/>
                <a:cs typeface="Swiss721 BlkCn BT" panose="020B0806030502040204" pitchFamily="34" charset="0"/>
              </a:rPr>
              <a:t>New walking journeys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D01ECF-891C-E349-0765-DF46E1D581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724" y="2397910"/>
            <a:ext cx="5624436" cy="3751306"/>
          </a:xfrm>
          <a:prstGeom prst="rect">
            <a:avLst/>
          </a:prstGeom>
          <a:ln w="38100">
            <a:solidFill>
              <a:srgbClr val="DF1995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DD426B-F4A3-F410-090F-63AFE8A54208}"/>
              </a:ext>
            </a:extLst>
          </p:cNvPr>
          <p:cNvSpPr txBox="1"/>
          <p:nvPr/>
        </p:nvSpPr>
        <p:spPr>
          <a:xfrm>
            <a:off x="4154874" y="1292424"/>
            <a:ext cx="4885859" cy="584775"/>
          </a:xfrm>
          <a:prstGeom prst="rect">
            <a:avLst/>
          </a:prstGeom>
          <a:solidFill>
            <a:srgbClr val="FFDC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>
                <a:latin typeface="Swiss721 BlkCn BT" panose="020B0806030502040204" pitchFamily="34" charset="0"/>
                <a:cs typeface="Swiss721 BlkCn BT" panose="020B0806030502040204" pitchFamily="34" charset="0"/>
              </a:rPr>
              <a:t>APRIL 2025 – MARCH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C3DDB-B251-3BAB-1A67-3F06A567B931}"/>
              </a:ext>
            </a:extLst>
          </p:cNvPr>
          <p:cNvSpPr txBox="1"/>
          <p:nvPr/>
        </p:nvSpPr>
        <p:spPr>
          <a:xfrm>
            <a:off x="896256" y="3565050"/>
            <a:ext cx="4591021" cy="126188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8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2,287 </a:t>
            </a:r>
          </a:p>
          <a:p>
            <a:pPr algn="ctr"/>
            <a:r>
              <a:rPr lang="en-GB" sz="3800">
                <a:latin typeface="Swiss721 BlkCn BT" panose="020B0806030502040204" pitchFamily="34" charset="0"/>
                <a:cs typeface="Swiss721 BlkCn BT" panose="020B0806030502040204" pitchFamily="34" charset="0"/>
              </a:rPr>
              <a:t>WOW schools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0871F-1F15-28BB-1A15-C650BCB169EA}"/>
              </a:ext>
            </a:extLst>
          </p:cNvPr>
          <p:cNvSpPr txBox="1"/>
          <p:nvPr/>
        </p:nvSpPr>
        <p:spPr>
          <a:xfrm>
            <a:off x="896255" y="5027116"/>
            <a:ext cx="4591021" cy="126188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8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738,280</a:t>
            </a:r>
          </a:p>
          <a:p>
            <a:pPr algn="ctr"/>
            <a:r>
              <a:rPr lang="en-GB" sz="3800">
                <a:latin typeface="Swiss721 BlkCn BT" panose="020B0806030502040204" pitchFamily="34" charset="0"/>
                <a:cs typeface="Swiss721 BlkCn BT" panose="020B0806030502040204" pitchFamily="34" charset="0"/>
              </a:rPr>
              <a:t>Pupils logging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FD8271-ACCC-542C-7FC7-38ED79415A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85600" y="10059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000">
        <p:fade/>
      </p:transition>
    </mc:Choice>
    <mc:Fallback xmlns="">
      <p:transition spd="med" advClick="0" advTm="3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CAAF6FBB-CF52-7433-3A3E-0ED942D830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354" y="1641665"/>
            <a:ext cx="8537288" cy="4803002"/>
          </a:xfrm>
          <a:prstGeom prst="rect">
            <a:avLst/>
          </a:prstGeom>
          <a:ln w="38100">
            <a:solidFill>
              <a:srgbClr val="A7D50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4AAA6C-9E55-43B9-ECED-A79447DFC141}"/>
              </a:ext>
            </a:extLst>
          </p:cNvPr>
          <p:cNvSpPr txBox="1"/>
          <p:nvPr/>
        </p:nvSpPr>
        <p:spPr>
          <a:xfrm>
            <a:off x="2713054" y="609009"/>
            <a:ext cx="6765887" cy="830997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latin typeface="Swiss721 BlkCn BT" panose="020B0806030502040204" pitchFamily="34" charset="0"/>
                <a:cs typeface="Swiss721 BlkCn BT" panose="020B0806030502040204" pitchFamily="34" charset="0"/>
              </a:rPr>
              <a:t>HOW DOES WOW WORK?</a:t>
            </a:r>
          </a:p>
        </p:txBody>
      </p:sp>
      <p:pic>
        <p:nvPicPr>
          <p:cNvPr id="19" name="Picture 18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463EE1F3-CD21-4E0F-9425-8F495BA4FF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B4D338-AB6F-A625-0207-6AFCF8E25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66486" y="2026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4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1000">
        <p:fade/>
      </p:transition>
    </mc:Choice>
    <mc:Fallback xmlns="">
      <p:transition spd="med" advClick="0" advTm="5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EC5D28F-0B2C-C77D-C964-394FD30AA5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1BF245-68F7-4525-6901-6D218F5CEBF9}"/>
              </a:ext>
            </a:extLst>
          </p:cNvPr>
          <p:cNvSpPr txBox="1"/>
          <p:nvPr/>
        </p:nvSpPr>
        <p:spPr>
          <a:xfrm>
            <a:off x="2850908" y="547824"/>
            <a:ext cx="6490184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wiss721 BlkCn BT" panose="020B0806030502040204" pitchFamily="34" charset="0"/>
                <a:cs typeface="Swiss721 BlkCn BT" panose="020B0806030502040204" pitchFamily="34" charset="0"/>
              </a:rPr>
              <a:t>WOW TRAVEL TRACKER</a:t>
            </a:r>
          </a:p>
        </p:txBody>
      </p:sp>
      <p:pic>
        <p:nvPicPr>
          <p:cNvPr id="9" name="Picture 8" descr="A screenshot of a game&#10;&#10;Description automatically generated">
            <a:extLst>
              <a:ext uri="{FF2B5EF4-FFF2-40B4-BE49-F238E27FC236}">
                <a16:creationId xmlns:a16="http://schemas.microsoft.com/office/drawing/2014/main" id="{646818E5-9B6B-5812-47DC-583E5EEFAF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0" b="5633"/>
          <a:stretch/>
        </p:blipFill>
        <p:spPr>
          <a:xfrm>
            <a:off x="905030" y="1808064"/>
            <a:ext cx="10539459" cy="466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7D5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71EE46-2042-C7C2-F6EE-22B295A3F6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67" y="1808064"/>
            <a:ext cx="10464520" cy="3230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444A52-298D-D069-EC2B-4E213D596F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803" y="2666550"/>
            <a:ext cx="1176630" cy="14753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AE2A178-3CFD-CAC5-A712-E60F95A941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30" y="2057676"/>
            <a:ext cx="2145978" cy="12177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11AC75-6778-6276-B284-F4501A643D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570" y="4487476"/>
            <a:ext cx="1432684" cy="90228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646DAA3-1F73-AB1C-9348-0EC1A40BF7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10813" y="2385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000">
        <p:fade/>
      </p:transition>
    </mc:Choice>
    <mc:Fallback xmlns="">
      <p:transition spd="med" advClick="0" advTm="3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44B076-24D2-2BE5-8578-5D89FA30C9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880" y="1841116"/>
            <a:ext cx="6581005" cy="4541886"/>
          </a:xfrm>
          <a:prstGeom prst="rect">
            <a:avLst/>
          </a:prstGeom>
          <a:ln w="38100" cap="sq">
            <a:solidFill>
              <a:srgbClr val="A7D5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65C71D8-BD09-6AB5-EDBC-F6FB4D7F3DD7}"/>
              </a:ext>
            </a:extLst>
          </p:cNvPr>
          <p:cNvSpPr/>
          <p:nvPr/>
        </p:nvSpPr>
        <p:spPr>
          <a:xfrm>
            <a:off x="4921420" y="1745428"/>
            <a:ext cx="2267924" cy="575039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DA42D6E5-6E84-FC84-631B-564879190EA7}"/>
              </a:ext>
            </a:extLst>
          </p:cNvPr>
          <p:cNvSpPr/>
          <p:nvPr/>
        </p:nvSpPr>
        <p:spPr>
          <a:xfrm rot="1761595">
            <a:off x="6546707" y="2100979"/>
            <a:ext cx="1285275" cy="859803"/>
          </a:xfrm>
          <a:prstGeom prst="leftArrow">
            <a:avLst>
              <a:gd name="adj1" fmla="val 39356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595B5E04-7A57-1A72-6D3D-7B23DE531D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268DDE-44E4-2319-B8F1-301A0CDF6EB1}"/>
              </a:ext>
            </a:extLst>
          </p:cNvPr>
          <p:cNvSpPr txBox="1"/>
          <p:nvPr/>
        </p:nvSpPr>
        <p:spPr>
          <a:xfrm>
            <a:off x="2973772" y="297278"/>
            <a:ext cx="6163220" cy="769441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WOW TRAVEL TRACKER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BE8E0-F3D3-CBD9-CED6-F82CE64899BB}"/>
              </a:ext>
            </a:extLst>
          </p:cNvPr>
          <p:cNvSpPr txBox="1"/>
          <p:nvPr/>
        </p:nvSpPr>
        <p:spPr>
          <a:xfrm>
            <a:off x="4962038" y="1172905"/>
            <a:ext cx="2267924" cy="461665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atin typeface="Swiss721 BlkCn BT" panose="020B0806030502040204" pitchFamily="34" charset="0"/>
                <a:cs typeface="Swiss721 BlkCn BT" panose="020B0806030502040204" pitchFamily="34" charset="0"/>
              </a:rPr>
              <a:t>LEADERBOARD</a:t>
            </a:r>
            <a:endParaRPr lang="en-GB" sz="2000" b="1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4071D71-15F0-D852-FE8F-03B6F2DEDD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10813" y="2972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3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6000">
        <p:fade/>
      </p:transition>
    </mc:Choice>
    <mc:Fallback xmlns="">
      <p:transition spd="med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69C40-DDBB-020E-331D-EA646263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F8DA425E-7FEF-E575-AC1A-BF8876F1E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2825">
            <a:off x="4808264" y="3610999"/>
            <a:ext cx="3047679" cy="304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033DD94B-3C82-E77E-0425-DFA4B7610A8A}"/>
              </a:ext>
            </a:extLst>
          </p:cNvPr>
          <p:cNvSpPr/>
          <p:nvPr/>
        </p:nvSpPr>
        <p:spPr>
          <a:xfrm>
            <a:off x="11479981" y="22657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D223FF4E-FE67-AC1B-2AE0-21A5A2CDB36D}"/>
              </a:ext>
            </a:extLst>
          </p:cNvPr>
          <p:cNvSpPr/>
          <p:nvPr/>
        </p:nvSpPr>
        <p:spPr>
          <a:xfrm>
            <a:off x="2448479" y="37702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44C7CC00-571E-0A92-19D4-B3CA9DEF5DC1}"/>
              </a:ext>
            </a:extLst>
          </p:cNvPr>
          <p:cNvSpPr/>
          <p:nvPr/>
        </p:nvSpPr>
        <p:spPr>
          <a:xfrm>
            <a:off x="4666331" y="30372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D1015755-ED9D-FEFB-6D66-57BE5423EE9A}"/>
              </a:ext>
            </a:extLst>
          </p:cNvPr>
          <p:cNvSpPr/>
          <p:nvPr/>
        </p:nvSpPr>
        <p:spPr>
          <a:xfrm>
            <a:off x="8644843" y="57071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D1E5AF1E-0D69-78DF-15F0-AED20C0378BE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4A91A93-225E-DF1C-478F-95D8A84E4456}"/>
              </a:ext>
            </a:extLst>
          </p:cNvPr>
          <p:cNvSpPr txBox="1">
            <a:spLocks/>
          </p:cNvSpPr>
          <p:nvPr/>
        </p:nvSpPr>
        <p:spPr>
          <a:xfrm>
            <a:off x="2988424" y="1323181"/>
            <a:ext cx="6215152" cy="1254328"/>
          </a:xfrm>
          <a:prstGeom prst="rect">
            <a:avLst/>
          </a:prstGeom>
          <a:solidFill>
            <a:srgbClr val="A7D5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>
                <a:latin typeface="Swiss721 BlkCn BT" panose="020B0806030502040204" pitchFamily="34" charset="0"/>
                <a:cs typeface="Swiss721 BlkCn BT" panose="020B0806030502040204" pitchFamily="34" charset="0"/>
              </a:rPr>
              <a:t>QUIZ TIME!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01B926-D9A3-0AEA-06F5-B4DD6B0F382E}"/>
              </a:ext>
            </a:extLst>
          </p:cNvPr>
          <p:cNvSpPr/>
          <p:nvPr/>
        </p:nvSpPr>
        <p:spPr>
          <a:xfrm>
            <a:off x="3669475" y="2784973"/>
            <a:ext cx="4853050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500">
                <a:latin typeface="Swiss721 BlkCn BT" panose="020B0806030502040204" pitchFamily="34" charset="0"/>
                <a:cs typeface="Swiss721 BlkCn BT" panose="020B0806030502040204" pitchFamily="34" charset="0"/>
              </a:rPr>
              <a:t>TRUE OR FALSE</a:t>
            </a:r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C1FB7687-E3E6-7FD8-214B-0CB164A7539B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9F9012F8-ACEA-C1EE-6262-3BB1274FA890}"/>
              </a:ext>
            </a:extLst>
          </p:cNvPr>
          <p:cNvSpPr/>
          <p:nvPr/>
        </p:nvSpPr>
        <p:spPr>
          <a:xfrm>
            <a:off x="10974243" y="439187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Star: 5 Points 33">
            <a:extLst>
              <a:ext uri="{FF2B5EF4-FFF2-40B4-BE49-F238E27FC236}">
                <a16:creationId xmlns:a16="http://schemas.microsoft.com/office/drawing/2014/main" id="{A7776687-5AEA-566B-4889-4ED422CBA438}"/>
              </a:ext>
            </a:extLst>
          </p:cNvPr>
          <p:cNvSpPr/>
          <p:nvPr/>
        </p:nvSpPr>
        <p:spPr>
          <a:xfrm>
            <a:off x="1424568" y="2190114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96E54D38-EB65-D614-909F-412DE0C7C962}"/>
              </a:ext>
            </a:extLst>
          </p:cNvPr>
          <p:cNvSpPr/>
          <p:nvPr/>
        </p:nvSpPr>
        <p:spPr>
          <a:xfrm>
            <a:off x="9815946" y="340405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9B1D88B0-2A15-3FB4-FF75-502622166C94}"/>
              </a:ext>
            </a:extLst>
          </p:cNvPr>
          <p:cNvSpPr/>
          <p:nvPr/>
        </p:nvSpPr>
        <p:spPr>
          <a:xfrm>
            <a:off x="2311637" y="360735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C29B05FE-1143-1592-8822-61009C7098D8}"/>
              </a:ext>
            </a:extLst>
          </p:cNvPr>
          <p:cNvSpPr/>
          <p:nvPr/>
        </p:nvSpPr>
        <p:spPr>
          <a:xfrm>
            <a:off x="11545186" y="214345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6F6A9C20-B0B8-0094-07DD-23A7CC102B91}"/>
              </a:ext>
            </a:extLst>
          </p:cNvPr>
          <p:cNvSpPr/>
          <p:nvPr/>
        </p:nvSpPr>
        <p:spPr>
          <a:xfrm>
            <a:off x="9239236" y="563675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9CB274AE-C41C-9126-0B43-4E7066D139EF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BC7D3552-F812-7F1A-D0AE-4721E227BA79}"/>
              </a:ext>
            </a:extLst>
          </p:cNvPr>
          <p:cNvSpPr/>
          <p:nvPr/>
        </p:nvSpPr>
        <p:spPr>
          <a:xfrm>
            <a:off x="8172766" y="4399654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tar: 5 Points 47">
            <a:extLst>
              <a:ext uri="{FF2B5EF4-FFF2-40B4-BE49-F238E27FC236}">
                <a16:creationId xmlns:a16="http://schemas.microsoft.com/office/drawing/2014/main" id="{6FF91C11-A844-AD11-BD9D-4C9C98C2284F}"/>
              </a:ext>
            </a:extLst>
          </p:cNvPr>
          <p:cNvSpPr/>
          <p:nvPr/>
        </p:nvSpPr>
        <p:spPr>
          <a:xfrm>
            <a:off x="10201298" y="151876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tar: 5 Points 49">
            <a:extLst>
              <a:ext uri="{FF2B5EF4-FFF2-40B4-BE49-F238E27FC236}">
                <a16:creationId xmlns:a16="http://schemas.microsoft.com/office/drawing/2014/main" id="{336A6AAE-DD81-D4C0-8A3A-E5000B2CC84A}"/>
              </a:ext>
            </a:extLst>
          </p:cNvPr>
          <p:cNvSpPr/>
          <p:nvPr/>
        </p:nvSpPr>
        <p:spPr>
          <a:xfrm>
            <a:off x="2196997" y="509477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A5DA5EC2-3E78-7B72-F034-44A3F32D7ED9}"/>
              </a:ext>
            </a:extLst>
          </p:cNvPr>
          <p:cNvSpPr/>
          <p:nvPr/>
        </p:nvSpPr>
        <p:spPr>
          <a:xfrm>
            <a:off x="3826557" y="573563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15ECFE01-3B45-5B08-5521-03FF05195544}"/>
              </a:ext>
            </a:extLst>
          </p:cNvPr>
          <p:cNvSpPr/>
          <p:nvPr/>
        </p:nvSpPr>
        <p:spPr>
          <a:xfrm>
            <a:off x="11089955" y="587043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Picture 55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94E1C576-8694-D4AE-C1E4-F06E31488A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6F5138-F0B7-DD3D-5E79-7F6DF262D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08686" y="3037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2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4000">
        <p:fade/>
      </p:transition>
    </mc:Choice>
    <mc:Fallback xmlns="">
      <p:transition spd="med" advClick="0" advTm="2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039AC-DB78-A5F9-CAA8-817FEB8AD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9B288B-9A8C-ACDD-0B9D-6B4ED08BE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805" y="1949932"/>
            <a:ext cx="8063346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2AB59350-30EF-6F42-34EA-D151DAF50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63465" y="850377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5AF2D9-0DCC-4596-0B81-82275278B8C7}"/>
              </a:ext>
            </a:extLst>
          </p:cNvPr>
          <p:cNvSpPr txBox="1"/>
          <p:nvPr/>
        </p:nvSpPr>
        <p:spPr>
          <a:xfrm>
            <a:off x="2349920" y="2185956"/>
            <a:ext cx="796413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400">
                <a:latin typeface="Swiss721 BlkCn BT"/>
                <a:cs typeface="Swiss721 BlkCn BT" panose="020B0806030502040204" pitchFamily="34" charset="0"/>
              </a:rPr>
              <a:t>Active travel is when we use the car to make a journey…</a:t>
            </a:r>
            <a:endParaRPr lang="en-GB" sz="4400">
              <a:latin typeface="Swiss721 BlkCn B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8E7BF3-9033-76EA-9728-7EA870814DDC}"/>
              </a:ext>
            </a:extLst>
          </p:cNvPr>
          <p:cNvSpPr/>
          <p:nvPr/>
        </p:nvSpPr>
        <p:spPr>
          <a:xfrm>
            <a:off x="3669475" y="4037260"/>
            <a:ext cx="4853050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500">
                <a:latin typeface="Swiss721 BlkCn BT" panose="020B0806030502040204" pitchFamily="34" charset="0"/>
                <a:cs typeface="Swiss721 BlkCn BT" panose="020B0806030502040204" pitchFamily="34" charset="0"/>
              </a:rPr>
              <a:t>TRUE OR FALSE?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0F9DF53-FD47-88AA-E621-92DF72A82678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DBE5DFCA-FA41-244B-ED61-EDBF887EB6A8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5B50FF9-FC73-43CB-7F63-8C3005E0ED91}"/>
              </a:ext>
            </a:extLst>
          </p:cNvPr>
          <p:cNvSpPr/>
          <p:nvPr/>
        </p:nvSpPr>
        <p:spPr>
          <a:xfrm>
            <a:off x="1219058" y="216378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7E26E704-2BC7-ED02-CFEA-696BE803AF2E}"/>
              </a:ext>
            </a:extLst>
          </p:cNvPr>
          <p:cNvSpPr/>
          <p:nvPr/>
        </p:nvSpPr>
        <p:spPr>
          <a:xfrm>
            <a:off x="1902496" y="593849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1E385D47-638B-03C7-223E-36E8D53225AF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3C92F792-BC89-C424-6821-5B86BA2F7883}"/>
              </a:ext>
            </a:extLst>
          </p:cNvPr>
          <p:cNvSpPr/>
          <p:nvPr/>
        </p:nvSpPr>
        <p:spPr>
          <a:xfrm>
            <a:off x="8646398" y="577796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708794CD-E9E1-C89B-A9B6-6E50CB3951D8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0D7132AB-D503-CE8B-A62C-F9CB767E7248}"/>
              </a:ext>
            </a:extLst>
          </p:cNvPr>
          <p:cNvSpPr/>
          <p:nvPr/>
        </p:nvSpPr>
        <p:spPr>
          <a:xfrm>
            <a:off x="3161806" y="44743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9E05DEAF-7FD4-28D1-32EE-F28FCD6F2E4B}"/>
              </a:ext>
            </a:extLst>
          </p:cNvPr>
          <p:cNvSpPr/>
          <p:nvPr/>
        </p:nvSpPr>
        <p:spPr>
          <a:xfrm>
            <a:off x="9566381" y="467160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31E16EDE-C440-EF88-DD5D-7D48C80904F1}"/>
              </a:ext>
            </a:extLst>
          </p:cNvPr>
          <p:cNvSpPr/>
          <p:nvPr/>
        </p:nvSpPr>
        <p:spPr>
          <a:xfrm>
            <a:off x="4675869" y="116347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B6820459-A920-A371-023E-E2FFEC932C3D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0DD3BBF0-3F8E-5DA1-252A-E0E8FD57ECDE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6FDE51A5-5A27-BFCD-87BF-0D2C922E47E7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53002ED3-9E0B-A3C7-2E89-7DDC72E78D71}"/>
              </a:ext>
            </a:extLst>
          </p:cNvPr>
          <p:cNvSpPr/>
          <p:nvPr/>
        </p:nvSpPr>
        <p:spPr>
          <a:xfrm>
            <a:off x="2478826" y="459624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A7D35FF4-BAAD-2694-E3E1-CCF3FC40CF67}"/>
              </a:ext>
            </a:extLst>
          </p:cNvPr>
          <p:cNvSpPr/>
          <p:nvPr/>
        </p:nvSpPr>
        <p:spPr>
          <a:xfrm>
            <a:off x="10718664" y="598872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B7130D28-1CD1-21BA-DDEB-95F16627725E}"/>
              </a:ext>
            </a:extLst>
          </p:cNvPr>
          <p:cNvSpPr/>
          <p:nvPr/>
        </p:nvSpPr>
        <p:spPr>
          <a:xfrm>
            <a:off x="4614543" y="586956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tar: 5 Points 48">
            <a:extLst>
              <a:ext uri="{FF2B5EF4-FFF2-40B4-BE49-F238E27FC236}">
                <a16:creationId xmlns:a16="http://schemas.microsoft.com/office/drawing/2014/main" id="{A501AB73-94DE-B3FF-FC85-D22615A454A4}"/>
              </a:ext>
            </a:extLst>
          </p:cNvPr>
          <p:cNvSpPr/>
          <p:nvPr/>
        </p:nvSpPr>
        <p:spPr>
          <a:xfrm>
            <a:off x="10931184" y="386853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tar: 5 Points 50">
            <a:extLst>
              <a:ext uri="{FF2B5EF4-FFF2-40B4-BE49-F238E27FC236}">
                <a16:creationId xmlns:a16="http://schemas.microsoft.com/office/drawing/2014/main" id="{BF163C69-CDC7-E32B-C126-30F17F3F2465}"/>
              </a:ext>
            </a:extLst>
          </p:cNvPr>
          <p:cNvSpPr/>
          <p:nvPr/>
        </p:nvSpPr>
        <p:spPr>
          <a:xfrm>
            <a:off x="6900100" y="567587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icture 5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B0F57B9-66B7-8224-778F-AB24829D5D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81B027-D292-0A53-9CD7-9336EAA824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35585">
            <a:off x="714177" y="3971858"/>
            <a:ext cx="1411842" cy="17924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EADCF2-EF82-FCDF-F7A7-4511E117E12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35585">
            <a:off x="329936" y="4852090"/>
            <a:ext cx="1317020" cy="1811618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12EE69B-54C2-1402-988E-93003E464C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10576" y="3445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2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3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42AA1-A8A7-3344-56A6-618FD3D03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275B6C-0837-E010-92B6-430783842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7453" y="1691241"/>
            <a:ext cx="8063346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C48449A6-D15A-F4EA-0117-7EAE53385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17086" y="99382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4F7AEF-6762-20E9-DDBE-F0D44C5598A7}"/>
              </a:ext>
            </a:extLst>
          </p:cNvPr>
          <p:cNvSpPr txBox="1"/>
          <p:nvPr/>
        </p:nvSpPr>
        <p:spPr>
          <a:xfrm>
            <a:off x="4570860" y="1927265"/>
            <a:ext cx="30875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wiss721 BlkCn BT" panose="020B0806030502040204" pitchFamily="34" charset="0"/>
                <a:cs typeface="Swiss721 BlkCn BT" panose="020B0806030502040204" pitchFamily="34" charset="0"/>
              </a:rPr>
              <a:t>FALSE</a:t>
            </a:r>
            <a:endParaRPr lang="en-GB" sz="8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432FB3-89A9-8CF1-D394-65386E21B90F}"/>
              </a:ext>
            </a:extLst>
          </p:cNvPr>
          <p:cNvSpPr/>
          <p:nvPr/>
        </p:nvSpPr>
        <p:spPr>
          <a:xfrm>
            <a:off x="2432143" y="3780254"/>
            <a:ext cx="7327713" cy="1710826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500">
                <a:latin typeface="Swiss721 BlkCn BT"/>
                <a:cs typeface="Swiss721 BlkCn BT" panose="020B0806030502040204" pitchFamily="34" charset="0"/>
              </a:rPr>
              <a:t>WE USE OUR BODIES!</a:t>
            </a:r>
          </a:p>
          <a:p>
            <a:pPr algn="ctr"/>
            <a:r>
              <a:rPr lang="en-GB" sz="4500">
                <a:latin typeface="Swiss721 BlkCn BT"/>
                <a:cs typeface="Swiss721 BlkCn BT" panose="020B0806030502040204" pitchFamily="34" charset="0"/>
              </a:rPr>
              <a:t>WALK, WHEEL, CYCLE, SCOOT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956B5ADC-6D19-E355-AE4E-EF6C8DFF8C26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234EF2CB-5128-A874-55F6-A819DDF6C02A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068C8346-CE53-199F-9A28-84075246DA0D}"/>
              </a:ext>
            </a:extLst>
          </p:cNvPr>
          <p:cNvSpPr/>
          <p:nvPr/>
        </p:nvSpPr>
        <p:spPr>
          <a:xfrm>
            <a:off x="5420055" y="594385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62F72267-7F72-1B91-C013-AAD51B63E051}"/>
              </a:ext>
            </a:extLst>
          </p:cNvPr>
          <p:cNvSpPr/>
          <p:nvPr/>
        </p:nvSpPr>
        <p:spPr>
          <a:xfrm>
            <a:off x="11041112" y="3981053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1DCCDF66-FA58-115A-1C18-3B479EEB8E10}"/>
              </a:ext>
            </a:extLst>
          </p:cNvPr>
          <p:cNvSpPr/>
          <p:nvPr/>
        </p:nvSpPr>
        <p:spPr>
          <a:xfrm>
            <a:off x="1800544" y="6004446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1D0CE195-F2CE-9527-030D-7936044FD254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3B9C8441-9BD6-E8F9-27F0-BABAAD44DAAE}"/>
              </a:ext>
            </a:extLst>
          </p:cNvPr>
          <p:cNvSpPr/>
          <p:nvPr/>
        </p:nvSpPr>
        <p:spPr>
          <a:xfrm>
            <a:off x="10415498" y="486642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80FFADBC-DD9C-7584-4761-EAB1C6FEB3BE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85C3168B-47A3-250F-0725-07BA01EE9F42}"/>
              </a:ext>
            </a:extLst>
          </p:cNvPr>
          <p:cNvSpPr/>
          <p:nvPr/>
        </p:nvSpPr>
        <p:spPr>
          <a:xfrm>
            <a:off x="3764871" y="333055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06102E83-34C2-06FC-8A77-16E963BB9B62}"/>
              </a:ext>
            </a:extLst>
          </p:cNvPr>
          <p:cNvSpPr/>
          <p:nvPr/>
        </p:nvSpPr>
        <p:spPr>
          <a:xfrm>
            <a:off x="10030146" y="6004445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F517B13F-7423-FDF9-BAE6-F0451A98372B}"/>
              </a:ext>
            </a:extLst>
          </p:cNvPr>
          <p:cNvSpPr/>
          <p:nvPr/>
        </p:nvSpPr>
        <p:spPr>
          <a:xfrm>
            <a:off x="5612731" y="720450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A2AA530D-A1FF-03BD-A454-08F0AA5D6EB1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8DEFE8A5-03A1-9CD4-B2F0-84F6655CC063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A91C045A-8631-3F3C-7EC2-4B9967C75ABA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445C7380-6A19-886B-E1CC-DC05BDC88F1C}"/>
              </a:ext>
            </a:extLst>
          </p:cNvPr>
          <p:cNvSpPr/>
          <p:nvPr/>
        </p:nvSpPr>
        <p:spPr>
          <a:xfrm>
            <a:off x="2579064" y="85577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6EEB53DA-E91B-ACFB-FA52-F36320B7BC4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1B1CDE-0795-1588-C382-3AB06D80E5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35585">
            <a:off x="714177" y="3971858"/>
            <a:ext cx="1411842" cy="17924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D2B42D-5834-6BCF-A672-8A53592BCC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35585">
            <a:off x="329936" y="4852090"/>
            <a:ext cx="1317020" cy="1811618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D394DA1-E631-F55B-21E1-3A31E762AF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13776" y="30847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7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E8708-4652-712F-8B07-BA37C1CDB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E4CFF8-3600-6116-6FDA-004D22DD0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805" y="1949932"/>
            <a:ext cx="8063346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F9442AE1-FBC9-06EE-9454-DA7928FA6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17086" y="99382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6F3D69-FA25-3B84-CBE9-63AECA37A015}"/>
              </a:ext>
            </a:extLst>
          </p:cNvPr>
          <p:cNvSpPr txBox="1"/>
          <p:nvPr/>
        </p:nvSpPr>
        <p:spPr>
          <a:xfrm>
            <a:off x="2287848" y="2190075"/>
            <a:ext cx="8334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Walking is good for our bodies, minds and the planet…</a:t>
            </a:r>
            <a:endParaRPr lang="en-GB" sz="4400"/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7F24931D-BF20-85D4-A5A2-B1303B08DB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B7CD21-7499-8B9C-899F-C1FDFC10F67E}"/>
              </a:ext>
            </a:extLst>
          </p:cNvPr>
          <p:cNvSpPr/>
          <p:nvPr/>
        </p:nvSpPr>
        <p:spPr>
          <a:xfrm>
            <a:off x="3669475" y="4124272"/>
            <a:ext cx="4853050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500">
                <a:latin typeface="Swiss721 BlkCn BT" panose="020B0806030502040204" pitchFamily="34" charset="0"/>
                <a:cs typeface="Swiss721 BlkCn BT" panose="020B0806030502040204" pitchFamily="34" charset="0"/>
              </a:rPr>
              <a:t>TRUE OR FALSE?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8EB257F0-B0E4-8B82-8B0A-B1E65307FBCA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731972A2-920B-477D-892C-559838D3948E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505102F7-426C-9FA0-7CDD-2285FD9D3AA6}"/>
              </a:ext>
            </a:extLst>
          </p:cNvPr>
          <p:cNvSpPr/>
          <p:nvPr/>
        </p:nvSpPr>
        <p:spPr>
          <a:xfrm>
            <a:off x="1219058" y="216378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9A839F01-BD78-524E-A37B-52A3B067D2D6}"/>
              </a:ext>
            </a:extLst>
          </p:cNvPr>
          <p:cNvSpPr/>
          <p:nvPr/>
        </p:nvSpPr>
        <p:spPr>
          <a:xfrm>
            <a:off x="1902496" y="593849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F81F1B4B-E955-8B83-75A1-6AFB1C49ADC7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EFC901AE-F4C8-F0BC-49B2-BA628E31F943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218E8418-C164-4C24-01B9-0B1FEF20F22C}"/>
              </a:ext>
            </a:extLst>
          </p:cNvPr>
          <p:cNvSpPr/>
          <p:nvPr/>
        </p:nvSpPr>
        <p:spPr>
          <a:xfrm>
            <a:off x="3161806" y="44743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22C8B335-9490-3B2B-5527-172CF7CCFBE6}"/>
              </a:ext>
            </a:extLst>
          </p:cNvPr>
          <p:cNvSpPr/>
          <p:nvPr/>
        </p:nvSpPr>
        <p:spPr>
          <a:xfrm>
            <a:off x="4675869" y="116347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DA53D741-77DA-E15A-23E6-56CA526B88E1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5DF44D6B-FE22-6CA0-2333-F61F2D4E1078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53E6B57C-AB15-420F-1EA2-7E3AF6A02FA4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9094454-694B-A377-3596-2CAE3D1C5B4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8833">
            <a:off x="672967" y="4280335"/>
            <a:ext cx="1293469" cy="129346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4F3DE4C-D8F9-1E92-3083-EF0B5148876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2944">
            <a:off x="311256" y="5107984"/>
            <a:ext cx="1339961" cy="1339961"/>
          </a:xfrm>
          <a:prstGeom prst="rect">
            <a:avLst/>
          </a:prstGeom>
        </p:spPr>
      </p:pic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933CE7A6-A335-ABA9-988F-705861E7501B}"/>
              </a:ext>
            </a:extLst>
          </p:cNvPr>
          <p:cNvSpPr/>
          <p:nvPr/>
        </p:nvSpPr>
        <p:spPr>
          <a:xfrm>
            <a:off x="8646398" y="577796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0CFECC9-531C-5A61-C35B-2D9A72E3FE56}"/>
              </a:ext>
            </a:extLst>
          </p:cNvPr>
          <p:cNvSpPr/>
          <p:nvPr/>
        </p:nvSpPr>
        <p:spPr>
          <a:xfrm>
            <a:off x="9566381" y="467160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91FE36FB-EF06-6052-DB86-BFAB0FDA8A27}"/>
              </a:ext>
            </a:extLst>
          </p:cNvPr>
          <p:cNvSpPr/>
          <p:nvPr/>
        </p:nvSpPr>
        <p:spPr>
          <a:xfrm>
            <a:off x="2478826" y="459624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3035CDD2-2778-8157-8960-71BE4D09C6C8}"/>
              </a:ext>
            </a:extLst>
          </p:cNvPr>
          <p:cNvSpPr/>
          <p:nvPr/>
        </p:nvSpPr>
        <p:spPr>
          <a:xfrm>
            <a:off x="10718664" y="598872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BB49D4EE-5CC8-6C68-6830-18E15BA18E9D}"/>
              </a:ext>
            </a:extLst>
          </p:cNvPr>
          <p:cNvSpPr/>
          <p:nvPr/>
        </p:nvSpPr>
        <p:spPr>
          <a:xfrm>
            <a:off x="10931184" y="386853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6AC01929-6541-5E02-8181-E5F471BF11C9}"/>
              </a:ext>
            </a:extLst>
          </p:cNvPr>
          <p:cNvSpPr/>
          <p:nvPr/>
        </p:nvSpPr>
        <p:spPr>
          <a:xfrm>
            <a:off x="4614543" y="586956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7E13AB79-349C-54C2-8F17-FC19548B4D4D}"/>
              </a:ext>
            </a:extLst>
          </p:cNvPr>
          <p:cNvSpPr/>
          <p:nvPr/>
        </p:nvSpPr>
        <p:spPr>
          <a:xfrm>
            <a:off x="6900100" y="567587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C1717AE-BA66-7603-1654-B2AFBAF1903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6814">
            <a:off x="682926" y="4010310"/>
            <a:ext cx="1453743" cy="181775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5BBDB26-2E06-3211-E183-181EF044840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6814">
            <a:off x="313999" y="4783354"/>
            <a:ext cx="1360285" cy="17789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423E3FB-F83D-5D6D-9A8F-C94D447DD3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51876" y="10059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1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3000">
        <p:fade/>
      </p:transition>
    </mc:Choice>
    <mc:Fallback xmlns="">
      <p:transition spd="med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150C67-B484-0AE5-E96E-28361419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BA796B-EF35-D325-439F-E192DF446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5108" y="1619223"/>
            <a:ext cx="8063346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260DA614-3C12-3EDA-DF9F-2F2B4EDAD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17086" y="99382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18E8DF-5AC7-7A5B-1427-C8FA10CD6DCC}"/>
              </a:ext>
            </a:extLst>
          </p:cNvPr>
          <p:cNvSpPr txBox="1"/>
          <p:nvPr/>
        </p:nvSpPr>
        <p:spPr>
          <a:xfrm>
            <a:off x="4694249" y="1855247"/>
            <a:ext cx="27250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wiss721 BlkCn BT" panose="020B0806030502040204" pitchFamily="34" charset="0"/>
                <a:cs typeface="Swiss721 BlkCn BT" panose="020B0806030502040204" pitchFamily="34" charset="0"/>
              </a:rPr>
              <a:t>TRUE</a:t>
            </a:r>
            <a:endParaRPr lang="en-GB" sz="8800"/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633A0012-6AF9-4C99-41CA-6C5BA4F6FA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201C96-4DA2-9FE0-E68F-B8635599204E}"/>
              </a:ext>
            </a:extLst>
          </p:cNvPr>
          <p:cNvSpPr/>
          <p:nvPr/>
        </p:nvSpPr>
        <p:spPr>
          <a:xfrm>
            <a:off x="2840188" y="3721942"/>
            <a:ext cx="6983624" cy="1710826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>
                <a:latin typeface="Swiss721 BlkCn BT" panose="020B0806030502040204" pitchFamily="34" charset="0"/>
                <a:cs typeface="Swiss721 BlkCn BT" panose="020B0806030502040204" pitchFamily="34" charset="0"/>
              </a:rPr>
              <a:t>200 MUSCLES ARE USED WHEN WALKING!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A5BC180C-1A25-1F6F-DBEA-0D9AE32111A1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4BD35DA5-BFB3-A454-2D33-9569C2D7D7B7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80C653AC-9205-BC6A-6155-21B18B5665D3}"/>
              </a:ext>
            </a:extLst>
          </p:cNvPr>
          <p:cNvSpPr/>
          <p:nvPr/>
        </p:nvSpPr>
        <p:spPr>
          <a:xfrm>
            <a:off x="1219058" y="216378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4B5CF199-59C0-D0C3-C8B8-556E49C854CE}"/>
              </a:ext>
            </a:extLst>
          </p:cNvPr>
          <p:cNvSpPr/>
          <p:nvPr/>
        </p:nvSpPr>
        <p:spPr>
          <a:xfrm>
            <a:off x="11041112" y="4020712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0034C39A-AF4D-0236-A66F-3D0587ADBF5B}"/>
              </a:ext>
            </a:extLst>
          </p:cNvPr>
          <p:cNvSpPr/>
          <p:nvPr/>
        </p:nvSpPr>
        <p:spPr>
          <a:xfrm>
            <a:off x="8839074" y="606946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550C5982-CDEF-456C-9247-DFCB14FDABE6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DD567C98-9335-75F1-69D5-AD71860B55DD}"/>
              </a:ext>
            </a:extLst>
          </p:cNvPr>
          <p:cNvSpPr/>
          <p:nvPr/>
        </p:nvSpPr>
        <p:spPr>
          <a:xfrm>
            <a:off x="10415498" y="486642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EB877BF1-E9A3-AEF8-C430-30D8CB11C5CF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062D77D7-1B61-624B-022C-A8512A29F2F3}"/>
              </a:ext>
            </a:extLst>
          </p:cNvPr>
          <p:cNvSpPr/>
          <p:nvPr/>
        </p:nvSpPr>
        <p:spPr>
          <a:xfrm>
            <a:off x="3161806" y="44743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9D3CDD78-EE75-3F5D-F7F2-0D2A9487ABB5}"/>
              </a:ext>
            </a:extLst>
          </p:cNvPr>
          <p:cNvSpPr/>
          <p:nvPr/>
        </p:nvSpPr>
        <p:spPr>
          <a:xfrm>
            <a:off x="5464224" y="603316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4096A5C3-0C82-A82D-E4E1-C80DCCDCA1B5}"/>
              </a:ext>
            </a:extLst>
          </p:cNvPr>
          <p:cNvSpPr/>
          <p:nvPr/>
        </p:nvSpPr>
        <p:spPr>
          <a:xfrm>
            <a:off x="5219250" y="79635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2A14D521-F7AD-BD03-FAAA-1C446D5C768E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375E9935-1502-F19A-F2E0-CC03E4E5B5D0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AB566E65-88D0-CE22-F409-9BE9418738DF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5C3EB0A5-79CF-F9AE-5D92-B6A6A7992BAD}"/>
              </a:ext>
            </a:extLst>
          </p:cNvPr>
          <p:cNvSpPr/>
          <p:nvPr/>
        </p:nvSpPr>
        <p:spPr>
          <a:xfrm>
            <a:off x="2084752" y="542239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0CD2A-BFC8-159F-49C3-0862D856E02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6814">
            <a:off x="682926" y="4010310"/>
            <a:ext cx="1453743" cy="1817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4E25FB-0F49-F79A-4BA3-E10BF0A829A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6814">
            <a:off x="313999" y="4783354"/>
            <a:ext cx="1360285" cy="1778950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FDCBB8FB-401C-B4D2-0BA2-7C61264F42B9}"/>
              </a:ext>
            </a:extLst>
          </p:cNvPr>
          <p:cNvSpPr/>
          <p:nvPr/>
        </p:nvSpPr>
        <p:spPr>
          <a:xfrm>
            <a:off x="9750366" y="6145352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689492B0-DFCB-F535-23F8-86C04AD2B1B4}"/>
              </a:ext>
            </a:extLst>
          </p:cNvPr>
          <p:cNvSpPr/>
          <p:nvPr/>
        </p:nvSpPr>
        <p:spPr>
          <a:xfrm>
            <a:off x="9631136" y="5839464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ECFDF6-BC90-7822-30C7-54D20B263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54933" y="1899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1000">
        <p:fade/>
      </p:transition>
    </mc:Choice>
    <mc:Fallback xmlns="">
      <p:transition spd="med" advClick="0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EC95B-2CA5-D0B8-A637-670440A4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2452FC-4214-B809-9A1D-9E33E33A6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804" y="1949932"/>
            <a:ext cx="8334381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F12B1DC6-AF2D-5CA6-9BA2-710F4162A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17086" y="99382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A002AB-6428-9077-D29E-35308CCD0F1E}"/>
              </a:ext>
            </a:extLst>
          </p:cNvPr>
          <p:cNvSpPr txBox="1"/>
          <p:nvPr/>
        </p:nvSpPr>
        <p:spPr>
          <a:xfrm>
            <a:off x="2162165" y="2190075"/>
            <a:ext cx="8334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Road transport is the biggest source of air pollution in the UK…</a:t>
            </a:r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BEEA8036-C703-2B22-0496-77995C5C2B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4A7CA6-9E2A-F2E9-2D36-C20B1B7174E1}"/>
              </a:ext>
            </a:extLst>
          </p:cNvPr>
          <p:cNvSpPr/>
          <p:nvPr/>
        </p:nvSpPr>
        <p:spPr>
          <a:xfrm>
            <a:off x="3902830" y="4060895"/>
            <a:ext cx="4853050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500">
                <a:latin typeface="Swiss721 BlkCn BT" panose="020B0806030502040204" pitchFamily="34" charset="0"/>
                <a:cs typeface="Swiss721 BlkCn BT" panose="020B0806030502040204" pitchFamily="34" charset="0"/>
              </a:rPr>
              <a:t>TRUE OR FALSE?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46A926E6-BD05-FD42-1F5F-2EB6864A8297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DE174D1A-7AF6-CD7B-69EB-6D5559F3DB2F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65B15A52-F0DA-430E-E59A-C2A10965CBF6}"/>
              </a:ext>
            </a:extLst>
          </p:cNvPr>
          <p:cNvSpPr/>
          <p:nvPr/>
        </p:nvSpPr>
        <p:spPr>
          <a:xfrm>
            <a:off x="1219058" y="216378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871732AC-7A6D-05ED-766F-18D86656FE40}"/>
              </a:ext>
            </a:extLst>
          </p:cNvPr>
          <p:cNvSpPr/>
          <p:nvPr/>
        </p:nvSpPr>
        <p:spPr>
          <a:xfrm>
            <a:off x="1902496" y="593849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6E9CC12B-0B25-3729-DCAE-5252CEEB26DD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ABCC1F4C-54B5-CF15-55F7-251EC940FBA9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36DA1053-1734-0951-334F-A3FAEA999D52}"/>
              </a:ext>
            </a:extLst>
          </p:cNvPr>
          <p:cNvSpPr/>
          <p:nvPr/>
        </p:nvSpPr>
        <p:spPr>
          <a:xfrm>
            <a:off x="3161806" y="44743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D3B4DA4A-438B-4F50-22C1-99A3725839E1}"/>
              </a:ext>
            </a:extLst>
          </p:cNvPr>
          <p:cNvSpPr/>
          <p:nvPr/>
        </p:nvSpPr>
        <p:spPr>
          <a:xfrm>
            <a:off x="4675869" y="116347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8FC5B999-00A3-F9AF-1A35-6B4E9D09F518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96015E25-8D15-75BB-1C9E-ECE28AEA01DA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402E32D3-5D9E-408E-3E4B-F2F1B3DDE689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4399E9FE-6201-D457-9B8E-6837A13C1D27}"/>
              </a:ext>
            </a:extLst>
          </p:cNvPr>
          <p:cNvSpPr/>
          <p:nvPr/>
        </p:nvSpPr>
        <p:spPr>
          <a:xfrm>
            <a:off x="8646398" y="577796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2AB4403B-D987-8C56-A30D-3DE47195E232}"/>
              </a:ext>
            </a:extLst>
          </p:cNvPr>
          <p:cNvSpPr/>
          <p:nvPr/>
        </p:nvSpPr>
        <p:spPr>
          <a:xfrm>
            <a:off x="9566381" y="467160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2661EF08-FD29-4B20-CFE7-C81D45CB0A1C}"/>
              </a:ext>
            </a:extLst>
          </p:cNvPr>
          <p:cNvSpPr/>
          <p:nvPr/>
        </p:nvSpPr>
        <p:spPr>
          <a:xfrm>
            <a:off x="2478826" y="459624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F076A455-6F99-BC55-F94C-0151A86553BD}"/>
              </a:ext>
            </a:extLst>
          </p:cNvPr>
          <p:cNvSpPr/>
          <p:nvPr/>
        </p:nvSpPr>
        <p:spPr>
          <a:xfrm>
            <a:off x="10718664" y="598872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EDB07ADD-5CEB-8369-E352-6F580E2D76EF}"/>
              </a:ext>
            </a:extLst>
          </p:cNvPr>
          <p:cNvSpPr/>
          <p:nvPr/>
        </p:nvSpPr>
        <p:spPr>
          <a:xfrm>
            <a:off x="10931184" y="386853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32063E91-3BAE-1B1F-953D-FC6D6E93BD54}"/>
              </a:ext>
            </a:extLst>
          </p:cNvPr>
          <p:cNvSpPr/>
          <p:nvPr/>
        </p:nvSpPr>
        <p:spPr>
          <a:xfrm>
            <a:off x="4614543" y="586956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786764DE-DC7B-3863-FCBE-AA4AA71C98A9}"/>
              </a:ext>
            </a:extLst>
          </p:cNvPr>
          <p:cNvSpPr/>
          <p:nvPr/>
        </p:nvSpPr>
        <p:spPr>
          <a:xfrm>
            <a:off x="6900100" y="567587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9580F5-8958-8927-F925-D60FF27CD6C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9332">
            <a:off x="778273" y="3941125"/>
            <a:ext cx="1402498" cy="180558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07AEC51-263E-C824-417B-48F97AC13E2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9332">
            <a:off x="228949" y="4725590"/>
            <a:ext cx="1453743" cy="1833443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F63A80-E621-03F0-C92A-422C259CF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3862" y="2987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7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9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09BBAF-2CD7-E32C-D90D-0F0FE589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609348-5C5D-F357-5967-B3D0C4F76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5065" y="1629586"/>
            <a:ext cx="8063346" cy="1918599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88DF1B3D-DCA5-E592-23D5-922FD9CFA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193">
            <a:off x="9217086" y="99382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CFB73F-2F03-36BA-1D84-3D5BCC03A71A}"/>
              </a:ext>
            </a:extLst>
          </p:cNvPr>
          <p:cNvSpPr txBox="1"/>
          <p:nvPr/>
        </p:nvSpPr>
        <p:spPr>
          <a:xfrm>
            <a:off x="4775827" y="1887997"/>
            <a:ext cx="27250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wiss721 BlkCn BT" panose="020B0806030502040204" pitchFamily="34" charset="0"/>
                <a:cs typeface="Swiss721 BlkCn BT" panose="020B0806030502040204" pitchFamily="34" charset="0"/>
              </a:rPr>
              <a:t>TRUE</a:t>
            </a:r>
            <a:endParaRPr lang="en-GB" sz="8800"/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0C30D86A-70F2-531B-80E5-33FC7CD7C1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498A04-18BC-B06B-C4BD-1C8A34BBE7EA}"/>
              </a:ext>
            </a:extLst>
          </p:cNvPr>
          <p:cNvSpPr/>
          <p:nvPr/>
        </p:nvSpPr>
        <p:spPr>
          <a:xfrm>
            <a:off x="2646547" y="3717715"/>
            <a:ext cx="6983624" cy="1710826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>
                <a:latin typeface="Swiss721 BlkCn BT" panose="020B0806030502040204" pitchFamily="34" charset="0"/>
                <a:cs typeface="Swiss721 BlkCn BT" panose="020B0806030502040204" pitchFamily="34" charset="0"/>
              </a:rPr>
              <a:t>MORE CARS MEAN MORE POLLUTION 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1C430E1F-D769-AB4A-1539-871A949F0526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332765CA-C6FA-0FC0-33EE-04DEA268D893}"/>
              </a:ext>
            </a:extLst>
          </p:cNvPr>
          <p:cNvSpPr/>
          <p:nvPr/>
        </p:nvSpPr>
        <p:spPr>
          <a:xfrm>
            <a:off x="11321100" y="21021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6ED70AAF-83C9-054D-215E-4E24F4B9EF57}"/>
              </a:ext>
            </a:extLst>
          </p:cNvPr>
          <p:cNvSpPr/>
          <p:nvPr/>
        </p:nvSpPr>
        <p:spPr>
          <a:xfrm>
            <a:off x="1219058" y="216378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6AC920F1-E3E2-ED7F-3107-651E964A8BB9}"/>
              </a:ext>
            </a:extLst>
          </p:cNvPr>
          <p:cNvSpPr/>
          <p:nvPr/>
        </p:nvSpPr>
        <p:spPr>
          <a:xfrm>
            <a:off x="11041112" y="4020712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05C0093-2785-2EE7-8DBD-89FBB279B8C7}"/>
              </a:ext>
            </a:extLst>
          </p:cNvPr>
          <p:cNvSpPr/>
          <p:nvPr/>
        </p:nvSpPr>
        <p:spPr>
          <a:xfrm>
            <a:off x="4811050" y="6250658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DDF1D598-739A-6C44-F6D0-C52D5F9CFB3F}"/>
              </a:ext>
            </a:extLst>
          </p:cNvPr>
          <p:cNvSpPr/>
          <p:nvPr/>
        </p:nvSpPr>
        <p:spPr>
          <a:xfrm>
            <a:off x="10911340" y="60265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D2073A6A-710F-8D08-BF8A-830FDFCF9EDE}"/>
              </a:ext>
            </a:extLst>
          </p:cNvPr>
          <p:cNvSpPr/>
          <p:nvPr/>
        </p:nvSpPr>
        <p:spPr>
          <a:xfrm>
            <a:off x="10415498" y="486642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F3B083B3-B198-FDBB-93B7-742DF65B40B2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09A6884F-7F49-77BF-D9D1-247FC8241594}"/>
              </a:ext>
            </a:extLst>
          </p:cNvPr>
          <p:cNvSpPr/>
          <p:nvPr/>
        </p:nvSpPr>
        <p:spPr>
          <a:xfrm>
            <a:off x="3161806" y="44743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92D56F23-491B-FBC4-970B-FCF9BC1CDC31}"/>
              </a:ext>
            </a:extLst>
          </p:cNvPr>
          <p:cNvSpPr/>
          <p:nvPr/>
        </p:nvSpPr>
        <p:spPr>
          <a:xfrm>
            <a:off x="10030146" y="6004445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E0324217-A464-1288-40F7-09663D902ADE}"/>
              </a:ext>
            </a:extLst>
          </p:cNvPr>
          <p:cNvSpPr/>
          <p:nvPr/>
        </p:nvSpPr>
        <p:spPr>
          <a:xfrm>
            <a:off x="4675869" y="91994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81615529-EB3D-20A1-33A0-789443A116F3}"/>
              </a:ext>
            </a:extLst>
          </p:cNvPr>
          <p:cNvSpPr/>
          <p:nvPr/>
        </p:nvSpPr>
        <p:spPr>
          <a:xfrm>
            <a:off x="8646398" y="80359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2B72B63F-87DF-8756-D262-7C2EDAA1AFBE}"/>
              </a:ext>
            </a:extLst>
          </p:cNvPr>
          <p:cNvSpPr/>
          <p:nvPr/>
        </p:nvSpPr>
        <p:spPr>
          <a:xfrm>
            <a:off x="6841922" y="50194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16901B23-ED6C-793E-820A-D59EBCD655E9}"/>
              </a:ext>
            </a:extLst>
          </p:cNvPr>
          <p:cNvSpPr/>
          <p:nvPr/>
        </p:nvSpPr>
        <p:spPr>
          <a:xfrm>
            <a:off x="11697586" y="2295856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  <a:p>
            <a:pPr algn="ctr"/>
            <a:endParaRPr lang="en-GB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820CDD19-EF22-F99E-3AA6-5D535F0C017F}"/>
              </a:ext>
            </a:extLst>
          </p:cNvPr>
          <p:cNvSpPr/>
          <p:nvPr/>
        </p:nvSpPr>
        <p:spPr>
          <a:xfrm>
            <a:off x="2018805" y="455421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C8724-72F8-C2C0-037C-5120D718B8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9332">
            <a:off x="778273" y="3941125"/>
            <a:ext cx="1402498" cy="1805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19317-0767-513B-E412-6CD30A48E10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29332">
            <a:off x="228949" y="4725590"/>
            <a:ext cx="1453743" cy="1833443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5A58317-4BF7-6655-1683-6BE1179A7C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13776" y="2987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7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4000">
        <p:fade/>
      </p:transition>
    </mc:Choice>
    <mc:Fallback xmlns="">
      <p:transition spd="med" advClick="0" advTm="2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2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A4B17B-F7B0-CF91-11A3-7EB98F2BA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57A4AC9-5D45-24A0-8004-17DC268896E4}"/>
              </a:ext>
            </a:extLst>
          </p:cNvPr>
          <p:cNvSpPr/>
          <p:nvPr/>
        </p:nvSpPr>
        <p:spPr>
          <a:xfrm>
            <a:off x="174787" y="5636837"/>
            <a:ext cx="3489116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latin typeface="Swiss721 BlkCn BT" panose="020B0806030502040204" pitchFamily="34" charset="0"/>
                <a:cs typeface="Swiss721 BlkCn BT" panose="020B0806030502040204" pitchFamily="34" charset="0"/>
              </a:rPr>
              <a:t>COMMITTED TO REDUCE WASTE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E465ED-C4C6-3D71-5C4E-8DBB9BBABC73}"/>
              </a:ext>
            </a:extLst>
          </p:cNvPr>
          <p:cNvSpPr/>
          <p:nvPr/>
        </p:nvSpPr>
        <p:spPr>
          <a:xfrm>
            <a:off x="4351440" y="5636837"/>
            <a:ext cx="3489116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latin typeface="Swiss721 BlkCn BT" panose="020B0806030502040204" pitchFamily="34" charset="0"/>
                <a:cs typeface="Swiss721 BlkCn BT" panose="020B0806030502040204" pitchFamily="34" charset="0"/>
              </a:rPr>
              <a:t>CORNWALL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978EE88-AF48-4FF4-A451-9BA67B2363EF}"/>
              </a:ext>
            </a:extLst>
          </p:cNvPr>
          <p:cNvSpPr/>
          <p:nvPr/>
        </p:nvSpPr>
        <p:spPr>
          <a:xfrm>
            <a:off x="8528093" y="5636837"/>
            <a:ext cx="3489116" cy="9144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latin typeface="Swiss721 BlkCn BT" panose="020B0806030502040204" pitchFamily="34" charset="0"/>
                <a:cs typeface="Swiss721 BlkCn BT" panose="020B0806030502040204" pitchFamily="34" charset="0"/>
              </a:rPr>
              <a:t>RECYCLED AND REUSED MILLIONS OF BADGES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859E64B-C88F-B5A1-E989-3FFA2C9F7E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798" y="1436154"/>
            <a:ext cx="5711764" cy="40393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284B3D9-A4A0-1246-D751-0A7A7A2DB54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87" y="939762"/>
            <a:ext cx="5643316" cy="399095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51AA6F-2250-3C00-9D70-AAE167F5644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49" y="2426892"/>
            <a:ext cx="5432118" cy="384159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1BD6EB3-4DCB-A7F1-E70F-52B27C5F3A4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8760" y="3054465"/>
            <a:ext cx="4947374" cy="3498783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A432A14-CE0C-1F45-F3AD-EB3C7965C96E}"/>
              </a:ext>
            </a:extLst>
          </p:cNvPr>
          <p:cNvCxnSpPr>
            <a:cxnSpLocks/>
          </p:cNvCxnSpPr>
          <p:nvPr/>
        </p:nvCxnSpPr>
        <p:spPr>
          <a:xfrm>
            <a:off x="3763898" y="3409900"/>
            <a:ext cx="831095" cy="0"/>
          </a:xfrm>
          <a:prstGeom prst="straightConnector1">
            <a:avLst/>
          </a:prstGeom>
          <a:ln w="146050">
            <a:solidFill>
              <a:srgbClr val="D133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1C98FC6-C157-B627-AF03-2C2B4A6FB422}"/>
              </a:ext>
            </a:extLst>
          </p:cNvPr>
          <p:cNvCxnSpPr>
            <a:cxnSpLocks/>
          </p:cNvCxnSpPr>
          <p:nvPr/>
        </p:nvCxnSpPr>
        <p:spPr>
          <a:xfrm>
            <a:off x="7412276" y="3411144"/>
            <a:ext cx="831095" cy="0"/>
          </a:xfrm>
          <a:prstGeom prst="straightConnector1">
            <a:avLst/>
          </a:prstGeom>
          <a:ln w="146050">
            <a:solidFill>
              <a:srgbClr val="D133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B54C2062-71B5-D70F-B3DC-97D4BDEEF96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0AA751DF-C280-5CA9-9731-99E3744225D6}"/>
              </a:ext>
            </a:extLst>
          </p:cNvPr>
          <p:cNvSpPr txBox="1"/>
          <p:nvPr/>
        </p:nvSpPr>
        <p:spPr>
          <a:xfrm>
            <a:off x="2980710" y="338662"/>
            <a:ext cx="6230576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OUR PLANET MATTERS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7B0B22-7F0D-6E4E-FE7A-05EBD31C555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52930" y="1374315"/>
            <a:ext cx="1039441" cy="13381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C433AF-49DE-DC43-67FB-DD4425269ED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2576" y="3496901"/>
            <a:ext cx="1077420" cy="13588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D89400E-1567-9CDF-5406-B5AB7D9CB6D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597482">
            <a:off x="10882759" y="3495846"/>
            <a:ext cx="1077420" cy="134720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7743CC-0B93-30E5-3723-AD65289CBDC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597482">
            <a:off x="9863405" y="3921328"/>
            <a:ext cx="1008156" cy="131844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7B235FC-8623-1F4A-7926-B0D6AB0307F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253">
            <a:off x="8677017" y="1936901"/>
            <a:ext cx="1046366" cy="13284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7CCE1BA-EB99-2F36-3788-D6457C0FBE3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253">
            <a:off x="10904731" y="1929790"/>
            <a:ext cx="976091" cy="134265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3ECFAF0-8775-705B-2D6E-55366FD649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21469" y="3067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1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33FEE-E7FD-B642-57CA-E86BAB64B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981EFE-0A0C-366F-1776-B4F603175601}"/>
              </a:ext>
            </a:extLst>
          </p:cNvPr>
          <p:cNvSpPr txBox="1"/>
          <p:nvPr/>
        </p:nvSpPr>
        <p:spPr>
          <a:xfrm>
            <a:off x="2155640" y="859816"/>
            <a:ext cx="7688044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WOW DESIGN COMPETITION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C02F39-C123-1AB2-7B20-B58DDAB2D2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9076" y="2409359"/>
            <a:ext cx="9601201" cy="3886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B3C69E-D1E5-244D-F015-B92569DD800E}"/>
              </a:ext>
            </a:extLst>
          </p:cNvPr>
          <p:cNvSpPr txBox="1"/>
          <p:nvPr/>
        </p:nvSpPr>
        <p:spPr>
          <a:xfrm>
            <a:off x="4669286" y="1756696"/>
            <a:ext cx="2653597" cy="553998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000">
                <a:latin typeface="Swiss721 BlkCn BT" panose="020B0806030502040204" pitchFamily="34" charset="0"/>
                <a:cs typeface="Swiss721 BlkCn BT" panose="020B0806030502040204" pitchFamily="34" charset="0"/>
              </a:rPr>
              <a:t>OUR WINNERS! </a:t>
            </a: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7E29DCC8-8677-B14A-D033-C59C0241C36A}"/>
              </a:ext>
            </a:extLst>
          </p:cNvPr>
          <p:cNvSpPr/>
          <p:nvPr/>
        </p:nvSpPr>
        <p:spPr>
          <a:xfrm>
            <a:off x="11497091" y="361630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02132FCF-572B-A8D7-19A5-5667EF1DC1CC}"/>
              </a:ext>
            </a:extLst>
          </p:cNvPr>
          <p:cNvSpPr/>
          <p:nvPr/>
        </p:nvSpPr>
        <p:spPr>
          <a:xfrm>
            <a:off x="1339076" y="2783821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9AC94D91-0BC2-923B-E72E-9AC0885389C5}"/>
              </a:ext>
            </a:extLst>
          </p:cNvPr>
          <p:cNvSpPr/>
          <p:nvPr/>
        </p:nvSpPr>
        <p:spPr>
          <a:xfrm>
            <a:off x="11065194" y="4726803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9A9EB5BF-48FF-F75B-1721-0E46883F1910}"/>
              </a:ext>
            </a:extLst>
          </p:cNvPr>
          <p:cNvSpPr/>
          <p:nvPr/>
        </p:nvSpPr>
        <p:spPr>
          <a:xfrm>
            <a:off x="308196" y="3340613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89675432-D1A4-C00B-E5C8-C4372E82C8D8}"/>
              </a:ext>
            </a:extLst>
          </p:cNvPr>
          <p:cNvSpPr/>
          <p:nvPr/>
        </p:nvSpPr>
        <p:spPr>
          <a:xfrm>
            <a:off x="10276207" y="271860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3E6A1DB2-A3DA-DC44-6CCA-68AAFA1C20CC}"/>
              </a:ext>
            </a:extLst>
          </p:cNvPr>
          <p:cNvSpPr/>
          <p:nvPr/>
        </p:nvSpPr>
        <p:spPr>
          <a:xfrm>
            <a:off x="9843684" y="192712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4A87BA36-CD78-73F0-DB37-98018B06A8EA}"/>
              </a:ext>
            </a:extLst>
          </p:cNvPr>
          <p:cNvSpPr/>
          <p:nvPr/>
        </p:nvSpPr>
        <p:spPr>
          <a:xfrm>
            <a:off x="11635047" y="600300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71603447-740C-3588-EC04-4F80F39485EF}"/>
              </a:ext>
            </a:extLst>
          </p:cNvPr>
          <p:cNvSpPr/>
          <p:nvPr/>
        </p:nvSpPr>
        <p:spPr>
          <a:xfrm>
            <a:off x="627543" y="167320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89E544FF-9188-DA9E-9930-821F39B22356}"/>
              </a:ext>
            </a:extLst>
          </p:cNvPr>
          <p:cNvSpPr/>
          <p:nvPr/>
        </p:nvSpPr>
        <p:spPr>
          <a:xfrm>
            <a:off x="4671330" y="12953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BEA641B0-33A8-5697-C96F-6C37BE9C37C0}"/>
              </a:ext>
            </a:extLst>
          </p:cNvPr>
          <p:cNvSpPr/>
          <p:nvPr/>
        </p:nvSpPr>
        <p:spPr>
          <a:xfrm>
            <a:off x="364277" y="600300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5465BA54-ECF8-1884-ABC0-956E3F109781}"/>
              </a:ext>
            </a:extLst>
          </p:cNvPr>
          <p:cNvSpPr/>
          <p:nvPr/>
        </p:nvSpPr>
        <p:spPr>
          <a:xfrm>
            <a:off x="11371781" y="159399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320F28AE-6028-BA1E-153C-52B00E857AE2}"/>
              </a:ext>
            </a:extLst>
          </p:cNvPr>
          <p:cNvSpPr/>
          <p:nvPr/>
        </p:nvSpPr>
        <p:spPr>
          <a:xfrm rot="5400000">
            <a:off x="4670308" y="619772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54B8BC66-DAC9-4DD4-AF7E-EC4A3AC63A2E}"/>
              </a:ext>
            </a:extLst>
          </p:cNvPr>
          <p:cNvSpPr/>
          <p:nvPr/>
        </p:nvSpPr>
        <p:spPr>
          <a:xfrm rot="5400000">
            <a:off x="2712943" y="623076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23914709-3010-D16C-D840-B90BE99EE985}"/>
              </a:ext>
            </a:extLst>
          </p:cNvPr>
          <p:cNvSpPr/>
          <p:nvPr/>
        </p:nvSpPr>
        <p:spPr>
          <a:xfrm rot="5400000">
            <a:off x="8983934" y="6251435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48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C4402DBB-B786-B682-4656-DBAF612774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25681DD-18BF-6539-E243-462056290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97091" y="2718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BDB44-4EE7-1A07-B604-AE6CD5ED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A08572-91E6-3CF1-4532-8F355D516D7A}"/>
              </a:ext>
            </a:extLst>
          </p:cNvPr>
          <p:cNvSpPr txBox="1"/>
          <p:nvPr/>
        </p:nvSpPr>
        <p:spPr>
          <a:xfrm>
            <a:off x="2327728" y="385576"/>
            <a:ext cx="7578070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WHICH IS YOUR FAVOURITE?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0279D5B-F90D-3288-C51F-E800E35DFD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6231" y="2182490"/>
            <a:ext cx="7721067" cy="423452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F61FEA0-5948-2D7E-CD6C-08351BBB4E64}"/>
              </a:ext>
            </a:extLst>
          </p:cNvPr>
          <p:cNvSpPr txBox="1"/>
          <p:nvPr/>
        </p:nvSpPr>
        <p:spPr>
          <a:xfrm>
            <a:off x="3172710" y="1338227"/>
            <a:ext cx="5846579" cy="461665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>
                <a:latin typeface="Swiss721 BlkCn BT" panose="020B0806030502040204" pitchFamily="34" charset="0"/>
                <a:cs typeface="Swiss721 BlkCn BT" panose="020B0806030502040204" pitchFamily="34" charset="0"/>
              </a:rPr>
              <a:t>WALK THE SENSES 2026-27 WOW BADGES</a:t>
            </a:r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FFCFA9DC-5B79-F9DA-3C6D-7119504B57C1}"/>
              </a:ext>
            </a:extLst>
          </p:cNvPr>
          <p:cNvSpPr/>
          <p:nvPr/>
        </p:nvSpPr>
        <p:spPr>
          <a:xfrm>
            <a:off x="11249711" y="339422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D92E3848-7D2C-9986-CDD8-AF7B8B805640}"/>
              </a:ext>
            </a:extLst>
          </p:cNvPr>
          <p:cNvSpPr/>
          <p:nvPr/>
        </p:nvSpPr>
        <p:spPr>
          <a:xfrm>
            <a:off x="1690933" y="243119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A2FFDECE-C890-84BC-E881-99FE21CA2812}"/>
              </a:ext>
            </a:extLst>
          </p:cNvPr>
          <p:cNvSpPr/>
          <p:nvPr/>
        </p:nvSpPr>
        <p:spPr>
          <a:xfrm>
            <a:off x="10617661" y="4978310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0E4AB2A0-0C94-6B98-9181-0D59C3EB19FF}"/>
              </a:ext>
            </a:extLst>
          </p:cNvPr>
          <p:cNvSpPr/>
          <p:nvPr/>
        </p:nvSpPr>
        <p:spPr>
          <a:xfrm>
            <a:off x="598466" y="1988793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D0AB7982-63C9-7D10-2F35-71647313ED7D}"/>
              </a:ext>
            </a:extLst>
          </p:cNvPr>
          <p:cNvSpPr/>
          <p:nvPr/>
        </p:nvSpPr>
        <p:spPr>
          <a:xfrm>
            <a:off x="11413865" y="72714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tar: 5 Points 47">
            <a:extLst>
              <a:ext uri="{FF2B5EF4-FFF2-40B4-BE49-F238E27FC236}">
                <a16:creationId xmlns:a16="http://schemas.microsoft.com/office/drawing/2014/main" id="{A0F06164-7530-6B72-A9E8-398CFDA0F60D}"/>
              </a:ext>
            </a:extLst>
          </p:cNvPr>
          <p:cNvSpPr/>
          <p:nvPr/>
        </p:nvSpPr>
        <p:spPr>
          <a:xfrm>
            <a:off x="9763856" y="3041605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tar: 5 Points 49">
            <a:extLst>
              <a:ext uri="{FF2B5EF4-FFF2-40B4-BE49-F238E27FC236}">
                <a16:creationId xmlns:a16="http://schemas.microsoft.com/office/drawing/2014/main" id="{56CA6ACD-12A9-7FFB-4811-A44210DCCCD3}"/>
              </a:ext>
            </a:extLst>
          </p:cNvPr>
          <p:cNvSpPr/>
          <p:nvPr/>
        </p:nvSpPr>
        <p:spPr>
          <a:xfrm>
            <a:off x="11606541" y="5870865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Star: 5 Points 51">
            <a:extLst>
              <a:ext uri="{FF2B5EF4-FFF2-40B4-BE49-F238E27FC236}">
                <a16:creationId xmlns:a16="http://schemas.microsoft.com/office/drawing/2014/main" id="{61F70A77-10D9-4D35-16FE-0F9470AD3096}"/>
              </a:ext>
            </a:extLst>
          </p:cNvPr>
          <p:cNvSpPr/>
          <p:nvPr/>
        </p:nvSpPr>
        <p:spPr>
          <a:xfrm>
            <a:off x="598466" y="3355995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188E5077-3FD0-3046-0C4D-1894BEBC3BF4}"/>
              </a:ext>
            </a:extLst>
          </p:cNvPr>
          <p:cNvSpPr/>
          <p:nvPr/>
        </p:nvSpPr>
        <p:spPr>
          <a:xfrm>
            <a:off x="238191" y="4962251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Star: 5 Points 55">
            <a:extLst>
              <a:ext uri="{FF2B5EF4-FFF2-40B4-BE49-F238E27FC236}">
                <a16:creationId xmlns:a16="http://schemas.microsoft.com/office/drawing/2014/main" id="{459E870F-71F2-EDAF-CC7E-F2F99832A430}"/>
              </a:ext>
            </a:extLst>
          </p:cNvPr>
          <p:cNvSpPr/>
          <p:nvPr/>
        </p:nvSpPr>
        <p:spPr>
          <a:xfrm>
            <a:off x="1510778" y="427053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Star: 5 Points 57">
            <a:extLst>
              <a:ext uri="{FF2B5EF4-FFF2-40B4-BE49-F238E27FC236}">
                <a16:creationId xmlns:a16="http://schemas.microsoft.com/office/drawing/2014/main" id="{251F0706-E961-CDCB-6884-6CD5D33F9F52}"/>
              </a:ext>
            </a:extLst>
          </p:cNvPr>
          <p:cNvSpPr/>
          <p:nvPr/>
        </p:nvSpPr>
        <p:spPr>
          <a:xfrm>
            <a:off x="1146400" y="5870865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Star: 5 Points 59">
            <a:extLst>
              <a:ext uri="{FF2B5EF4-FFF2-40B4-BE49-F238E27FC236}">
                <a16:creationId xmlns:a16="http://schemas.microsoft.com/office/drawing/2014/main" id="{50F52D78-968B-EF49-789D-32B20E1A731A}"/>
              </a:ext>
            </a:extLst>
          </p:cNvPr>
          <p:cNvSpPr/>
          <p:nvPr/>
        </p:nvSpPr>
        <p:spPr>
          <a:xfrm>
            <a:off x="10557532" y="158671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02745284-356F-F636-74A6-C618972177D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A51C143-9EBF-CBD9-F284-0CF4F3F36F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92817" y="1933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6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65BE-E7E9-DEBC-83A4-CF8E50247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9622B5-A1A6-A61C-5AF0-6FB1037906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829" y="1376139"/>
            <a:ext cx="7308337" cy="51684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D1338A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5E815EF4-8E31-9DAF-8884-CB59BB69DF4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1EF529B-D526-DD1F-CDBE-803C2D554442}"/>
              </a:ext>
            </a:extLst>
          </p:cNvPr>
          <p:cNvSpPr txBox="1"/>
          <p:nvPr/>
        </p:nvSpPr>
        <p:spPr>
          <a:xfrm>
            <a:off x="3179028" y="419328"/>
            <a:ext cx="5833937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WHAT’S COMING UP?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13ED535-A7CD-EAF5-6094-094CEEA10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18900" y="2161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5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FCA5A-7246-832B-84F8-91AF343E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9ACA93-FD8B-54ED-DC8F-8E59CDE4D1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19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group of kids walking&#10;&#10;AI-generated content may be incorrect.">
            <a:extLst>
              <a:ext uri="{FF2B5EF4-FFF2-40B4-BE49-F238E27FC236}">
                <a16:creationId xmlns:a16="http://schemas.microsoft.com/office/drawing/2014/main" id="{4A428E95-0125-2B76-6EBB-08A53BAE33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50" y="1740449"/>
            <a:ext cx="8498837" cy="4448608"/>
          </a:xfrm>
          <a:prstGeom prst="rect">
            <a:avLst/>
          </a:prstGeom>
          <a:ln w="38100">
            <a:solidFill>
              <a:srgbClr val="DF1995"/>
            </a:solidFill>
          </a:ln>
        </p:spPr>
      </p:pic>
      <p:pic>
        <p:nvPicPr>
          <p:cNvPr id="6" name="Picture 5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3B5EF57A-37B0-060C-B1AC-9F437B2A288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9F1090-5474-E89F-911E-BD6E289F9124}"/>
              </a:ext>
            </a:extLst>
          </p:cNvPr>
          <p:cNvSpPr txBox="1"/>
          <p:nvPr/>
        </p:nvSpPr>
        <p:spPr>
          <a:xfrm>
            <a:off x="4093430" y="646777"/>
            <a:ext cx="4005136" cy="830997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latin typeface="Swiss721 BlkCn BT" panose="020B0806030502040204" pitchFamily="34" charset="0"/>
                <a:cs typeface="Swiss721 BlkCn BT" panose="020B0806030502040204" pitchFamily="34" charset="0"/>
              </a:rPr>
              <a:t>WOW TOP TEN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509D8A71-1084-C331-CC51-E45070FE1605}"/>
              </a:ext>
            </a:extLst>
          </p:cNvPr>
          <p:cNvSpPr/>
          <p:nvPr/>
        </p:nvSpPr>
        <p:spPr>
          <a:xfrm>
            <a:off x="601919" y="5995360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B79B1A8C-2E76-37DF-70C8-DB0AC12C23A1}"/>
              </a:ext>
            </a:extLst>
          </p:cNvPr>
          <p:cNvSpPr/>
          <p:nvPr/>
        </p:nvSpPr>
        <p:spPr>
          <a:xfrm>
            <a:off x="8764440" y="89062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D25F98B8-7400-A975-495A-08B9FFFFDBBB}"/>
              </a:ext>
            </a:extLst>
          </p:cNvPr>
          <p:cNvSpPr/>
          <p:nvPr/>
        </p:nvSpPr>
        <p:spPr>
          <a:xfrm>
            <a:off x="11191922" y="427072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C9C27527-3277-89FE-EBBA-A58AA417578C}"/>
              </a:ext>
            </a:extLst>
          </p:cNvPr>
          <p:cNvSpPr/>
          <p:nvPr/>
        </p:nvSpPr>
        <p:spPr>
          <a:xfrm>
            <a:off x="3161330" y="13985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77E897DE-1B50-8151-7DBA-08A39A2D7E29}"/>
              </a:ext>
            </a:extLst>
          </p:cNvPr>
          <p:cNvSpPr/>
          <p:nvPr/>
        </p:nvSpPr>
        <p:spPr>
          <a:xfrm>
            <a:off x="781670" y="1958769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A98E8478-5186-C30D-C1B6-4803BBC213D5}"/>
              </a:ext>
            </a:extLst>
          </p:cNvPr>
          <p:cNvSpPr/>
          <p:nvPr/>
        </p:nvSpPr>
        <p:spPr>
          <a:xfrm>
            <a:off x="2775978" y="112208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56A5EC99-5434-50E0-BC49-28DEADCAB868}"/>
              </a:ext>
            </a:extLst>
          </p:cNvPr>
          <p:cNvSpPr/>
          <p:nvPr/>
        </p:nvSpPr>
        <p:spPr>
          <a:xfrm>
            <a:off x="10698128" y="747562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E80758C5-77AB-A885-50E2-4E83C21E2A44}"/>
              </a:ext>
            </a:extLst>
          </p:cNvPr>
          <p:cNvSpPr/>
          <p:nvPr/>
        </p:nvSpPr>
        <p:spPr>
          <a:xfrm>
            <a:off x="10757187" y="5916740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28092D26-8632-1C50-76FD-629D7B21DCAD}"/>
              </a:ext>
            </a:extLst>
          </p:cNvPr>
          <p:cNvSpPr/>
          <p:nvPr/>
        </p:nvSpPr>
        <p:spPr>
          <a:xfrm>
            <a:off x="10757187" y="2377278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06EC556A-B691-034E-7948-15D5A2D2AE51}"/>
              </a:ext>
            </a:extLst>
          </p:cNvPr>
          <p:cNvSpPr/>
          <p:nvPr/>
        </p:nvSpPr>
        <p:spPr>
          <a:xfrm>
            <a:off x="11036817" y="3044448"/>
            <a:ext cx="385352" cy="387395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5103171A-F7F7-DC98-BBC0-4A5E7AA78485}"/>
              </a:ext>
            </a:extLst>
          </p:cNvPr>
          <p:cNvSpPr/>
          <p:nvPr/>
        </p:nvSpPr>
        <p:spPr>
          <a:xfrm>
            <a:off x="691399" y="3243885"/>
            <a:ext cx="385352" cy="387395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468DAA2-52E9-D405-2A0E-30525ECCB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54933" y="1619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4000">
        <p:fade/>
      </p:transition>
    </mc:Choice>
    <mc:Fallback xmlns="">
      <p:transition spd="med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81CA7-D63C-C6EC-FD22-0A0364F7A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D923EF8-12DF-933D-C22F-D8CFC8897A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00" y="1152445"/>
            <a:ext cx="4953079" cy="4953079"/>
          </a:xfrm>
          <a:prstGeom prst="rect">
            <a:avLst/>
          </a:prstGeom>
        </p:spPr>
      </p:pic>
      <p:pic>
        <p:nvPicPr>
          <p:cNvPr id="2" name="Picture 1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0E2A4BA-851A-42EA-8798-81229ED0D99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B505A7-0BA8-CAF1-3769-5229D4A5F842}"/>
              </a:ext>
            </a:extLst>
          </p:cNvPr>
          <p:cNvSpPr txBox="1"/>
          <p:nvPr/>
        </p:nvSpPr>
        <p:spPr>
          <a:xfrm>
            <a:off x="3228874" y="606802"/>
            <a:ext cx="5734252" cy="830997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WOW AMBASSADORS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E24965B7-C97A-F159-B6D1-B5D2A20E6632}"/>
              </a:ext>
            </a:extLst>
          </p:cNvPr>
          <p:cNvSpPr/>
          <p:nvPr/>
        </p:nvSpPr>
        <p:spPr>
          <a:xfrm>
            <a:off x="505582" y="432060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C6EADD20-1A85-F193-F96A-CD5F056CF0F4}"/>
              </a:ext>
            </a:extLst>
          </p:cNvPr>
          <p:cNvSpPr/>
          <p:nvPr/>
        </p:nvSpPr>
        <p:spPr>
          <a:xfrm>
            <a:off x="5035713" y="1691645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050F8F11-232C-567C-7D65-41950FBBA052}"/>
              </a:ext>
            </a:extLst>
          </p:cNvPr>
          <p:cNvSpPr/>
          <p:nvPr/>
        </p:nvSpPr>
        <p:spPr>
          <a:xfrm>
            <a:off x="1458524" y="551185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7440EDF3-389E-78ED-B8FE-F0E7C47030DE}"/>
              </a:ext>
            </a:extLst>
          </p:cNvPr>
          <p:cNvSpPr/>
          <p:nvPr/>
        </p:nvSpPr>
        <p:spPr>
          <a:xfrm>
            <a:off x="11258805" y="5325257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FB67E9C-4D37-F3E2-AD3C-EF71B47E44D5}"/>
              </a:ext>
            </a:extLst>
          </p:cNvPr>
          <p:cNvSpPr/>
          <p:nvPr/>
        </p:nvSpPr>
        <p:spPr>
          <a:xfrm>
            <a:off x="2325126" y="83482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5C7AF25-9923-5C3C-68A8-D35B64E458AD}"/>
              </a:ext>
            </a:extLst>
          </p:cNvPr>
          <p:cNvSpPr/>
          <p:nvPr/>
        </p:nvSpPr>
        <p:spPr>
          <a:xfrm>
            <a:off x="1078391" y="246928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55A6B691-ED91-1269-C94E-790F6AFC3B05}"/>
              </a:ext>
            </a:extLst>
          </p:cNvPr>
          <p:cNvSpPr/>
          <p:nvPr/>
        </p:nvSpPr>
        <p:spPr>
          <a:xfrm>
            <a:off x="9284913" y="532525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6E85D252-6507-AF5C-3F00-94D082B6B891}"/>
              </a:ext>
            </a:extLst>
          </p:cNvPr>
          <p:cNvSpPr/>
          <p:nvPr/>
        </p:nvSpPr>
        <p:spPr>
          <a:xfrm>
            <a:off x="10155448" y="579223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343FFA5D-0A0F-969C-EF66-88DD9FC6F526}"/>
              </a:ext>
            </a:extLst>
          </p:cNvPr>
          <p:cNvSpPr/>
          <p:nvPr/>
        </p:nvSpPr>
        <p:spPr>
          <a:xfrm>
            <a:off x="11258805" y="2272834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C3B13FC0-41B5-B1DA-F7A8-1FDC8B9CC192}"/>
              </a:ext>
            </a:extLst>
          </p:cNvPr>
          <p:cNvSpPr/>
          <p:nvPr/>
        </p:nvSpPr>
        <p:spPr>
          <a:xfrm>
            <a:off x="5421065" y="601260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C62999D1-94F7-9533-D6BC-0CD2D84015ED}"/>
              </a:ext>
            </a:extLst>
          </p:cNvPr>
          <p:cNvSpPr/>
          <p:nvPr/>
        </p:nvSpPr>
        <p:spPr>
          <a:xfrm>
            <a:off x="7269152" y="600647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4ACB3243-E421-0C94-7BAC-3C30359B4C48}"/>
              </a:ext>
            </a:extLst>
          </p:cNvPr>
          <p:cNvSpPr/>
          <p:nvPr/>
        </p:nvSpPr>
        <p:spPr>
          <a:xfrm>
            <a:off x="7871054" y="4758840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15A92D-7B49-DB44-D9B6-03B627FE76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721" y="1686940"/>
            <a:ext cx="3601314" cy="47608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266C256-CBF2-453C-FF56-64FCB17F9F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01063" y="3534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0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1000">
        <p:fade/>
      </p:transition>
    </mc:Choice>
    <mc:Fallback xmlns="">
      <p:transition spd="med" advClick="0" advTm="5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E7DEE-FEB5-D33A-77A3-57A3BC343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8335DC7-4C1D-0D20-B31D-E60AE6C4F456}"/>
              </a:ext>
            </a:extLst>
          </p:cNvPr>
          <p:cNvGrpSpPr/>
          <p:nvPr/>
        </p:nvGrpSpPr>
        <p:grpSpPr>
          <a:xfrm>
            <a:off x="0" y="1881649"/>
            <a:ext cx="12771800" cy="3623753"/>
            <a:chOff x="0" y="1881649"/>
            <a:chExt cx="12771800" cy="3623753"/>
          </a:xfrm>
        </p:grpSpPr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3494FFBB-34D7-E07E-AC6A-785B87C4BC31}"/>
                </a:ext>
              </a:extLst>
            </p:cNvPr>
            <p:cNvSpPr/>
            <p:nvPr/>
          </p:nvSpPr>
          <p:spPr>
            <a:xfrm rot="1838414">
              <a:off x="7108802" y="4323316"/>
              <a:ext cx="5662998" cy="1182086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6762135"/>
                <a:gd name="connsiteY0" fmla="*/ 1182086 h 1182086"/>
                <a:gd name="connsiteX1" fmla="*/ 2529348 w 6762135"/>
                <a:gd name="connsiteY1" fmla="*/ 842873 h 1182086"/>
                <a:gd name="connsiteX2" fmla="*/ 4136922 w 6762135"/>
                <a:gd name="connsiteY2" fmla="*/ 31712 h 1182086"/>
                <a:gd name="connsiteX3" fmla="*/ 5191432 w 6762135"/>
                <a:gd name="connsiteY3" fmla="*/ 245564 h 1182086"/>
                <a:gd name="connsiteX4" fmla="*/ 6091084 w 6762135"/>
                <a:gd name="connsiteY4" fmla="*/ 997731 h 1182086"/>
                <a:gd name="connsiteX5" fmla="*/ 6762135 w 6762135"/>
                <a:gd name="connsiteY5" fmla="*/ 916615 h 1182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135" h="1182086">
                  <a:moveTo>
                    <a:pt x="0" y="1182086"/>
                  </a:moveTo>
                  <a:cubicBezTo>
                    <a:pt x="818535" y="1155047"/>
                    <a:pt x="1839861" y="1034602"/>
                    <a:pt x="2529348" y="842873"/>
                  </a:cubicBezTo>
                  <a:cubicBezTo>
                    <a:pt x="3218835" y="651144"/>
                    <a:pt x="3693241" y="131263"/>
                    <a:pt x="4136922" y="31712"/>
                  </a:cubicBezTo>
                  <a:cubicBezTo>
                    <a:pt x="4580603" y="-67839"/>
                    <a:pt x="4865738" y="84561"/>
                    <a:pt x="5191432" y="245564"/>
                  </a:cubicBezTo>
                  <a:cubicBezTo>
                    <a:pt x="5517126" y="406567"/>
                    <a:pt x="5829300" y="885889"/>
                    <a:pt x="6091084" y="997731"/>
                  </a:cubicBezTo>
                  <a:cubicBezTo>
                    <a:pt x="6352868" y="1109573"/>
                    <a:pt x="6635545" y="980525"/>
                    <a:pt x="6762135" y="916615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13">
              <a:extLst>
                <a:ext uri="{FF2B5EF4-FFF2-40B4-BE49-F238E27FC236}">
                  <a16:creationId xmlns:a16="http://schemas.microsoft.com/office/drawing/2014/main" id="{3FC9EEBD-351B-7CF8-7B21-0C33392BAE1D}"/>
                </a:ext>
              </a:extLst>
            </p:cNvPr>
            <p:cNvSpPr/>
            <p:nvPr/>
          </p:nvSpPr>
          <p:spPr>
            <a:xfrm rot="1773005">
              <a:off x="904434" y="3085050"/>
              <a:ext cx="4563668" cy="1208938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8472950"/>
                <a:gd name="connsiteY0" fmla="*/ 1005106 h 1186496"/>
                <a:gd name="connsiteX1" fmla="*/ 2381865 w 8472950"/>
                <a:gd name="connsiteY1" fmla="*/ 1182086 h 1186496"/>
                <a:gd name="connsiteX2" fmla="*/ 4911213 w 8472950"/>
                <a:gd name="connsiteY2" fmla="*/ 842873 h 1186496"/>
                <a:gd name="connsiteX3" fmla="*/ 6518787 w 8472950"/>
                <a:gd name="connsiteY3" fmla="*/ 31712 h 1186496"/>
                <a:gd name="connsiteX4" fmla="*/ 7573297 w 8472950"/>
                <a:gd name="connsiteY4" fmla="*/ 245564 h 1186496"/>
                <a:gd name="connsiteX5" fmla="*/ 8472949 w 8472950"/>
                <a:gd name="connsiteY5" fmla="*/ 997731 h 1186496"/>
                <a:gd name="connsiteX0" fmla="*/ 0 w 7573297"/>
                <a:gd name="connsiteY0" fmla="*/ 1005106 h 1186496"/>
                <a:gd name="connsiteX1" fmla="*/ 2381865 w 7573297"/>
                <a:gd name="connsiteY1" fmla="*/ 1182086 h 1186496"/>
                <a:gd name="connsiteX2" fmla="*/ 4911213 w 7573297"/>
                <a:gd name="connsiteY2" fmla="*/ 842873 h 1186496"/>
                <a:gd name="connsiteX3" fmla="*/ 6518787 w 7573297"/>
                <a:gd name="connsiteY3" fmla="*/ 31712 h 1186496"/>
                <a:gd name="connsiteX4" fmla="*/ 7573297 w 7573297"/>
                <a:gd name="connsiteY4" fmla="*/ 245564 h 1186496"/>
                <a:gd name="connsiteX0" fmla="*/ 0 w 6518787"/>
                <a:gd name="connsiteY0" fmla="*/ 973394 h 1154784"/>
                <a:gd name="connsiteX1" fmla="*/ 2381865 w 6518787"/>
                <a:gd name="connsiteY1" fmla="*/ 1150374 h 1154784"/>
                <a:gd name="connsiteX2" fmla="*/ 4911213 w 6518787"/>
                <a:gd name="connsiteY2" fmla="*/ 811161 h 1154784"/>
                <a:gd name="connsiteX3" fmla="*/ 6518787 w 6518787"/>
                <a:gd name="connsiteY3" fmla="*/ 0 h 1154784"/>
                <a:gd name="connsiteX0" fmla="*/ -1 w 5449435"/>
                <a:gd name="connsiteY0" fmla="*/ 1147189 h 1208938"/>
                <a:gd name="connsiteX1" fmla="*/ 1312513 w 5449435"/>
                <a:gd name="connsiteY1" fmla="*/ 1150374 h 1208938"/>
                <a:gd name="connsiteX2" fmla="*/ 3841861 w 5449435"/>
                <a:gd name="connsiteY2" fmla="*/ 811161 h 1208938"/>
                <a:gd name="connsiteX3" fmla="*/ 5449435 w 5449435"/>
                <a:gd name="connsiteY3" fmla="*/ 0 h 120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9435" h="1208938">
                  <a:moveTo>
                    <a:pt x="-1" y="1147189"/>
                  </a:moveTo>
                  <a:cubicBezTo>
                    <a:pt x="781664" y="1249198"/>
                    <a:pt x="672203" y="1206379"/>
                    <a:pt x="1312513" y="1150374"/>
                  </a:cubicBezTo>
                  <a:cubicBezTo>
                    <a:pt x="1952823" y="1094369"/>
                    <a:pt x="3152374" y="1002890"/>
                    <a:pt x="3841861" y="811161"/>
                  </a:cubicBezTo>
                  <a:cubicBezTo>
                    <a:pt x="4531348" y="619432"/>
                    <a:pt x="5005754" y="99551"/>
                    <a:pt x="5449435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 descr="A person on a leash holding a dog&#10;&#10;Description automatically generated">
              <a:extLst>
                <a:ext uri="{FF2B5EF4-FFF2-40B4-BE49-F238E27FC236}">
                  <a16:creationId xmlns:a16="http://schemas.microsoft.com/office/drawing/2014/main" id="{7A68811A-A541-FD28-0D97-42EA9B8B4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881649"/>
              <a:ext cx="1171360" cy="117136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C398BDD-2B2B-7E07-292F-71BB248FA622}"/>
              </a:ext>
            </a:extLst>
          </p:cNvPr>
          <p:cNvSpPr/>
          <p:nvPr/>
        </p:nvSpPr>
        <p:spPr>
          <a:xfrm rot="210355">
            <a:off x="3209237" y="1209320"/>
            <a:ext cx="6771750" cy="2313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BF32B8F-D7A3-D02C-7575-E63DB18BEFF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200401">
            <a:off x="3426919" y="1405069"/>
            <a:ext cx="6420443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TEACHERS, PLEASE SHARE </a:t>
            </a:r>
            <a:r>
              <a:rPr lang="en-GB" sz="44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PHOTOS</a:t>
            </a:r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 AND </a:t>
            </a:r>
            <a:r>
              <a:rPr lang="en-GB" sz="440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QUOTES</a:t>
            </a:r>
            <a:r>
              <a:rPr lang="en-GB" sz="4400">
                <a:latin typeface="Swiss721 BlkCn BT" panose="020B0806030502040204" pitchFamily="34" charset="0"/>
                <a:cs typeface="Swiss721 BlkCn BT" panose="020B0806030502040204" pitchFamily="34" charset="0"/>
              </a:rPr>
              <a:t> ON SOCIAL MEDIA: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A6605D-327C-9A57-9093-0B8863C25DCC}"/>
              </a:ext>
            </a:extLst>
          </p:cNvPr>
          <p:cNvSpPr/>
          <p:nvPr/>
        </p:nvSpPr>
        <p:spPr>
          <a:xfrm rot="210355">
            <a:off x="2405767" y="3857878"/>
            <a:ext cx="7742842" cy="15296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87EDAFF2-015C-2769-08F0-A528AE4776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805CC1-0252-1543-8AED-6C80E286642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87746">
            <a:off x="2553431" y="4403529"/>
            <a:ext cx="414710" cy="4640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47E47B-3C6E-F579-C35B-7E36CF135E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87746">
            <a:off x="6678475" y="4671387"/>
            <a:ext cx="428400" cy="425381"/>
          </a:xfrm>
          <a:prstGeom prst="rect">
            <a:avLst/>
          </a:prstGeom>
        </p:spPr>
      </p:pic>
      <p:sp>
        <p:nvSpPr>
          <p:cNvPr id="17" name="Title 8">
            <a:extLst>
              <a:ext uri="{FF2B5EF4-FFF2-40B4-BE49-F238E27FC236}">
                <a16:creationId xmlns:a16="http://schemas.microsoft.com/office/drawing/2014/main" id="{C6646942-6755-4F32-3921-D7AEEF0269B1}"/>
              </a:ext>
            </a:extLst>
          </p:cNvPr>
          <p:cNvSpPr txBox="1">
            <a:spLocks/>
          </p:cNvSpPr>
          <p:nvPr/>
        </p:nvSpPr>
        <p:spPr>
          <a:xfrm rot="200401">
            <a:off x="2570974" y="3972432"/>
            <a:ext cx="7769386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          #WalkToSchool</a:t>
            </a:r>
            <a:b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</a:t>
            </a:r>
            <a:r>
              <a:rPr lang="en-GB" sz="400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LivingStreetsUK</a:t>
            </a:r>
            <a:r>
              <a:rPr lang="en-GB" sz="4000">
                <a:latin typeface="Swiss721 BlkCn BT" panose="020B0806030502040204" pitchFamily="34" charset="0"/>
                <a:cs typeface="Swiss721 BlkCn BT" panose="020B0806030502040204" pitchFamily="34" charset="0"/>
              </a:rPr>
              <a:t>      </a:t>
            </a:r>
            <a:r>
              <a:rPr lang="en-GB" sz="400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LivingStreets</a:t>
            </a:r>
            <a:endParaRPr lang="en-GB" sz="4000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8D759D4-BBC0-9961-1D66-86D1925124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92982" y="4228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41F34-04FF-22CE-8789-D22AB7B69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3C6ED3FE-8E26-34FC-828F-4464C39E12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7" y="100595"/>
            <a:ext cx="1713209" cy="1468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E6D2DA-1B71-00CF-BE94-4E43BC29AB42}"/>
              </a:ext>
            </a:extLst>
          </p:cNvPr>
          <p:cNvSpPr txBox="1"/>
          <p:nvPr/>
        </p:nvSpPr>
        <p:spPr>
          <a:xfrm>
            <a:off x="1460822" y="5543501"/>
            <a:ext cx="8675648" cy="830997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>
                <a:latin typeface="Swiss721 BlkCn BT" panose="020B0806030502040204" pitchFamily="34" charset="0"/>
                <a:cs typeface="Swiss721 BlkCn BT" panose="020B0806030502040204" pitchFamily="34" charset="0"/>
              </a:rPr>
              <a:t>LET’S GET WALKING WITH WOW!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AAADCED-E0BD-17F0-2D5C-2D499F66D2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7571" y="428427"/>
            <a:ext cx="406400" cy="40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549A2-712A-4D07-FBD7-312FC82D68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8963" y="713890"/>
            <a:ext cx="6519366" cy="464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ABAE9E3AF8479AE05B796CDF45DF" ma:contentTypeVersion="22" ma:contentTypeDescription="Create a new document." ma:contentTypeScope="" ma:versionID="0af1d0e141e2929adaea1987f6fffdd0">
  <xsd:schema xmlns:xsd="http://www.w3.org/2001/XMLSchema" xmlns:xs="http://www.w3.org/2001/XMLSchema" xmlns:p="http://schemas.microsoft.com/office/2006/metadata/properties" xmlns:ns1="http://schemas.microsoft.com/sharepoint/v3" xmlns:ns2="951b20b7-f7c8-4763-998b-ab5b0cbdf968" xmlns:ns3="75a483ea-b938-465c-bd1f-cfc79fe429ab" xmlns:ns4="79d131e3-db1c-43bc-9a48-9b992d56a0cd" targetNamespace="http://schemas.microsoft.com/office/2006/metadata/properties" ma:root="true" ma:fieldsID="81e59a29e7045fa5e3504bf4edc3576d" ns1:_="" ns2:_="" ns3:_="" ns4:_="">
    <xsd:import namespace="http://schemas.microsoft.com/sharepoint/v3"/>
    <xsd:import namespace="951b20b7-f7c8-4763-998b-ab5b0cbdf968"/>
    <xsd:import namespace="75a483ea-b938-465c-bd1f-cfc79fe429ab"/>
    <xsd:import namespace="79d131e3-db1c-43bc-9a48-9b992d56a0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b20b7-f7c8-4763-998b-ab5b0cbdf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cfc4416-7fd9-48d1-a119-23c3eb3c5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483ea-b938-465c-bd1f-cfc79fe429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131e3-db1c-43bc-9a48-9b992d56a0cd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15da032d-c93f-4b98-bd54-4c055f6c9d9f}" ma:internalName="TaxCatchAll" ma:showField="CatchAllData" ma:web="79d131e3-db1c-43bc-9a48-9b992d56a0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a483ea-b938-465c-bd1f-cfc79fe429ab">
      <UserInfo>
        <DisplayName>Vicky Spencer</DisplayName>
        <AccountId>386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TaxCatchAll xmlns="79d131e3-db1c-43bc-9a48-9b992d56a0cd" xsi:nil="true"/>
    <lcf76f155ced4ddcb4097134ff3c332f xmlns="951b20b7-f7c8-4763-998b-ab5b0cbdf968">
      <Terms xmlns="http://schemas.microsoft.com/office/infopath/2007/PartnerControls"/>
    </lcf76f155ced4ddcb4097134ff3c332f>
    <_Flow_SignoffStatus xmlns="951b20b7-f7c8-4763-998b-ab5b0cbdf968" xsi:nil="true"/>
  </documentManagement>
</p:properties>
</file>

<file path=customXml/itemProps1.xml><?xml version="1.0" encoding="utf-8"?>
<ds:datastoreItem xmlns:ds="http://schemas.openxmlformats.org/officeDocument/2006/customXml" ds:itemID="{088BEA83-CBCA-4B55-903E-A66B5917EF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0F889C-4592-4D16-B83D-3A393EC16A05}">
  <ds:schemaRefs>
    <ds:schemaRef ds:uri="75a483ea-b938-465c-bd1f-cfc79fe429ab"/>
    <ds:schemaRef ds:uri="79d131e3-db1c-43bc-9a48-9b992d56a0cd"/>
    <ds:schemaRef ds:uri="951b20b7-f7c8-4763-998b-ab5b0cbdf9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57D2F84-9DAD-4C24-88E5-4DE5FEF700A8}">
  <ds:schemaRefs>
    <ds:schemaRef ds:uri="75a483ea-b938-465c-bd1f-cfc79fe429ab"/>
    <ds:schemaRef ds:uri="79d131e3-db1c-43bc-9a48-9b992d56a0cd"/>
    <ds:schemaRef ds:uri="951b20b7-f7c8-4763-998b-ab5b0cbdf9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224</Words>
  <Application>Microsoft Office PowerPoint</Application>
  <PresentationFormat>Widescreen</PresentationFormat>
  <Paragraphs>70</Paragraphs>
  <Slides>21</Slides>
  <Notes>21</Notes>
  <HiddenSlides>0</HiddenSlides>
  <MMClips>21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Swiss721 BlkCn BT</vt:lpstr>
      <vt:lpstr>Calibri</vt:lpstr>
      <vt:lpstr>Arial,Sans-Serif</vt:lpstr>
      <vt:lpstr>Calibri Light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TEACHERS, PLEASE SHARE PHOTOS AND QUOTES ON SOCIAL MEDIA: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TEACHERS, PLEASE SHARE PHOTOS AND QUOTES ON SOCIAL MEDIA: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TITLE HERE</dc:title>
  <dc:creator>Francesca Marzullo</dc:creator>
  <cp:lastModifiedBy>Gemma Ryles</cp:lastModifiedBy>
  <cp:revision>3</cp:revision>
  <cp:lastPrinted>2022-09-07T16:06:26Z</cp:lastPrinted>
  <dcterms:created xsi:type="dcterms:W3CDTF">2020-01-07T11:14:38Z</dcterms:created>
  <dcterms:modified xsi:type="dcterms:W3CDTF">2026-09-23T10:45:30Z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0x010100F0DCABAE9E3AF8479AE05B796CDF45DF</vt:lpwstr>
  </property>
  <property fmtid="{D5CDD505-2E9C-101B-9397-08002B2CF9AE}" pid="3" name="MediaServiceImageTags">
    <vt:lpwstr/>
  </property>
</Properties>
</file>