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02" r:id="rId5"/>
    <p:sldId id="304" r:id="rId6"/>
    <p:sldId id="285" r:id="rId7"/>
    <p:sldId id="279" r:id="rId8"/>
    <p:sldId id="299" r:id="rId9"/>
    <p:sldId id="293" r:id="rId10"/>
    <p:sldId id="30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McHugh" initials="CM" lastIdx="6" clrIdx="0">
    <p:extLst>
      <p:ext uri="{19B8F6BF-5375-455C-9EA6-DF929625EA0E}">
        <p15:presenceInfo xmlns:p15="http://schemas.microsoft.com/office/powerpoint/2012/main" userId="S::charlotte.mchugh@livingstreets.org.uk::5c5c74e4-298a-42ac-a502-49f6fe609168" providerId="AD"/>
      </p:ext>
    </p:extLst>
  </p:cmAuthor>
  <p:cmAuthor id="2" name="Charlotte McHugh" initials="CM [2]" lastIdx="4" clrIdx="1">
    <p:extLst>
      <p:ext uri="{19B8F6BF-5375-455C-9EA6-DF929625EA0E}">
        <p15:presenceInfo xmlns:p15="http://schemas.microsoft.com/office/powerpoint/2012/main" userId="Charlotte McHu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BECF8"/>
    <a:srgbClr val="ACB348"/>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870" autoAdjust="0"/>
  </p:normalViewPr>
  <p:slideViewPr>
    <p:cSldViewPr snapToGrid="0">
      <p:cViewPr varScale="1">
        <p:scale>
          <a:sx n="57" d="100"/>
          <a:sy n="57" d="100"/>
        </p:scale>
        <p:origin x="2194"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Marzullo" userId="30ff084c-1b57-42e3-ae4c-f04756707da0" providerId="ADAL" clId="{D16677B3-D098-4EE8-9442-83CF6A0B1786}"/>
    <pc:docChg chg="modSld">
      <pc:chgData name="Francesca Marzullo" userId="30ff084c-1b57-42e3-ae4c-f04756707da0" providerId="ADAL" clId="{D16677B3-D098-4EE8-9442-83CF6A0B1786}" dt="2023-08-14T15:41:01.430" v="15" actId="20577"/>
      <pc:docMkLst>
        <pc:docMk/>
      </pc:docMkLst>
      <pc:sldChg chg="modNotesTx">
        <pc:chgData name="Francesca Marzullo" userId="30ff084c-1b57-42e3-ae4c-f04756707da0" providerId="ADAL" clId="{D16677B3-D098-4EE8-9442-83CF6A0B1786}" dt="2023-08-14T15:41:01.430" v="15" actId="20577"/>
        <pc:sldMkLst>
          <pc:docMk/>
          <pc:sldMk cId="1325102364" sldId="299"/>
        </pc:sldMkLst>
      </pc:sldChg>
      <pc:sldChg chg="modSp mod">
        <pc:chgData name="Francesca Marzullo" userId="30ff084c-1b57-42e3-ae4c-f04756707da0" providerId="ADAL" clId="{D16677B3-D098-4EE8-9442-83CF6A0B1786}" dt="2023-08-14T15:36:23.833" v="1" actId="14100"/>
        <pc:sldMkLst>
          <pc:docMk/>
          <pc:sldMk cId="2006749389" sldId="304"/>
        </pc:sldMkLst>
        <pc:spChg chg="mod">
          <ac:chgData name="Francesca Marzullo" userId="30ff084c-1b57-42e3-ae4c-f04756707da0" providerId="ADAL" clId="{D16677B3-D098-4EE8-9442-83CF6A0B1786}" dt="2023-08-14T15:36:23.833" v="1" actId="14100"/>
          <ac:spMkLst>
            <pc:docMk/>
            <pc:sldMk cId="2006749389" sldId="304"/>
            <ac:spMk id="27" creationId="{E35CF88E-EE24-4821-80F8-C1FB056C27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E33C3-E8B2-40B1-B647-03C5A0F88873}" type="datetimeFigureOut">
              <a:rPr lang="en-GB" smtClean="0"/>
              <a:t>14/08/2023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AD11B-4A99-448F-8CCF-446DEA68269B}" type="slidenum">
              <a:rPr lang="en-GB" smtClean="0"/>
              <a:t>‹#›</a:t>
            </a:fld>
            <a:endParaRPr lang="en-GB"/>
          </a:p>
        </p:txBody>
      </p:sp>
    </p:spTree>
    <p:extLst>
      <p:ext uri="{BB962C8B-B14F-4D97-AF65-F5344CB8AC3E}">
        <p14:creationId xmlns:p14="http://schemas.microsoft.com/office/powerpoint/2010/main" val="96704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designed to support your Next Steps to Secondary School KS3 Walking Challenge resources.</a:t>
            </a:r>
          </a:p>
          <a:p>
            <a:endParaRPr lang="en-GB" dirty="0"/>
          </a:p>
          <a:p>
            <a:r>
              <a:rPr lang="en-GB" dirty="0"/>
              <a:t>Use it to facilitate a short session when launching the challenge, either in the classroom or an assembly.</a:t>
            </a:r>
          </a:p>
          <a:p>
            <a:endParaRPr lang="en-GB" dirty="0"/>
          </a:p>
          <a:p>
            <a:r>
              <a:rPr lang="en-GB" dirty="0"/>
              <a:t>It will help your students to consider the reasons to be active on their journey to/from school and explain how they can take part in the challenge.</a:t>
            </a:r>
          </a:p>
          <a:p>
            <a:r>
              <a:rPr lang="en-GB" sz="1200" kern="1200" dirty="0">
                <a:solidFill>
                  <a:schemeClr val="tx1"/>
                </a:solidFill>
                <a:effectLst/>
                <a:latin typeface="+mn-lt"/>
                <a:ea typeface="+mn-ea"/>
                <a:cs typeface="+mn-cs"/>
              </a:rPr>
              <a:t> </a:t>
            </a:r>
          </a:p>
          <a:p>
            <a:r>
              <a:rPr lang="en-GB" dirty="0"/>
              <a:t>Before you start, make sure you have completed Survey One (found in classroom pack) to record baseline data, then hold onto it until the end of the challenge.</a:t>
            </a:r>
          </a:p>
        </p:txBody>
      </p:sp>
      <p:sp>
        <p:nvSpPr>
          <p:cNvPr id="4" name="Slide Number Placeholder 3"/>
          <p:cNvSpPr>
            <a:spLocks noGrp="1"/>
          </p:cNvSpPr>
          <p:nvPr>
            <p:ph type="sldNum" sz="quarter" idx="5"/>
          </p:nvPr>
        </p:nvSpPr>
        <p:spPr/>
        <p:txBody>
          <a:bodyPr/>
          <a:lstStyle/>
          <a:p>
            <a:fld id="{69FAD11B-4A99-448F-8CCF-446DEA68269B}" type="slidenum">
              <a:rPr lang="en-GB" smtClean="0"/>
              <a:t>1</a:t>
            </a:fld>
            <a:endParaRPr lang="en-GB"/>
          </a:p>
        </p:txBody>
      </p:sp>
    </p:spTree>
    <p:extLst>
      <p:ext uri="{BB962C8B-B14F-4D97-AF65-F5344CB8AC3E}">
        <p14:creationId xmlns:p14="http://schemas.microsoft.com/office/powerpoint/2010/main" val="28246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We’re taking part in the Next Steps Walking Challenge!</a:t>
            </a:r>
          </a:p>
          <a:p>
            <a:endParaRPr lang="en-GB" b="1" i="1" dirty="0"/>
          </a:p>
          <a:p>
            <a:r>
              <a:rPr lang="en-GB" b="1" i="1" dirty="0"/>
              <a:t>We’ll consider how we currently travel to and from school, and how we could benefit from being more active.</a:t>
            </a:r>
          </a:p>
          <a:p>
            <a:endParaRPr lang="en-GB" b="1" dirty="0"/>
          </a:p>
          <a:p>
            <a:r>
              <a:rPr lang="en-GB" b="0" dirty="0"/>
              <a:t>Ask two or three volunteers how they travelled to school this morning and why.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AD11B-4A99-448F-8CCF-446DEA68269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46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There are lots of ways to travel, including:</a:t>
            </a: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Walk / wheel – walking or wheeling all the way to school</a:t>
            </a:r>
          </a:p>
          <a:p>
            <a:endParaRPr lang="en-GB" sz="1200" kern="1200" dirty="0">
              <a:solidFill>
                <a:schemeClr val="tx1"/>
              </a:solidFill>
              <a:effectLst/>
              <a:latin typeface="+mn-lt"/>
              <a:ea typeface="+mn-ea"/>
              <a:cs typeface="+mn-cs"/>
            </a:endParaRPr>
          </a:p>
          <a:p>
            <a:r>
              <a:rPr lang="en-GB" dirty="0"/>
              <a:t>Includes those walking with mobility aids, such as wheelchairs or wheeled walkers.</a:t>
            </a:r>
          </a:p>
          <a:p>
            <a:endParaRPr lang="en-GB" dirty="0"/>
          </a:p>
          <a:p>
            <a:r>
              <a:rPr lang="en-GB" b="1" i="1" dirty="0"/>
              <a:t>Cycle / scoot / skate – riding to school on a bike, scooter or skateboard</a:t>
            </a:r>
          </a:p>
          <a:p>
            <a:endParaRPr lang="en-GB" b="1" i="1" dirty="0"/>
          </a:p>
          <a:p>
            <a:r>
              <a:rPr lang="en-GB" b="1" i="1" dirty="0"/>
              <a:t>Public transport – using buses and trains to get you to the school gate</a:t>
            </a:r>
          </a:p>
          <a:p>
            <a:endParaRPr lang="en-GB" b="1" i="1" dirty="0"/>
          </a:p>
          <a:p>
            <a:r>
              <a:rPr lang="en-GB" b="1" i="1" dirty="0"/>
              <a:t>Car / taxi – traveling directly to school by car</a:t>
            </a:r>
          </a:p>
          <a:p>
            <a:endParaRPr lang="en-GB" b="1" i="1" dirty="0"/>
          </a:p>
          <a:p>
            <a:r>
              <a:rPr lang="en-GB" b="1" i="1" dirty="0"/>
              <a:t>Walk part of the way – this combines public transport, car or taxi with a walk at the end to complete the journey. For example, getting out the car or off the bus a 10-minute walk from school, then walking / wheeling from there.</a:t>
            </a:r>
          </a:p>
          <a:p>
            <a:endParaRPr lang="en-GB" b="1" dirty="0"/>
          </a:p>
          <a:p>
            <a:endParaRPr lang="en-GB" b="1" dirty="0"/>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AD11B-4A99-448F-8CCF-446DEA68269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33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Some of you might need to use public transport or the car to travel to school but keeping active is really important. Here are some good reasons to include some physical activity, like walking, as part of your journey.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the class whether they can think of some good reasons to be active on their journey, then click to reveal the answers on screen.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AD11B-4A99-448F-8CCF-446DEA68269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94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The Next Steps Walking Challenge is designed to help you benefit from moving more on your journey to and from school.</a:t>
            </a: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You’ll each receive a card with a set of challenges – some will help you prepare to walk more. Others will encourage you to get out and move!</a:t>
            </a: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The aim is to complete as many of the challenges as you can, ticking them off as you go.</a:t>
            </a:r>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9FAD11B-4A99-448F-8CCF-446DEA68269B}" type="slidenum">
              <a:rPr lang="en-GB" smtClean="0"/>
              <a:t>5</a:t>
            </a:fld>
            <a:endParaRPr lang="en-GB"/>
          </a:p>
        </p:txBody>
      </p:sp>
    </p:spTree>
    <p:extLst>
      <p:ext uri="{BB962C8B-B14F-4D97-AF65-F5344CB8AC3E}">
        <p14:creationId xmlns:p14="http://schemas.microsoft.com/office/powerpoint/2010/main" val="155626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The challenge period will close on &lt;insert date&gt;.</a:t>
            </a:r>
          </a:p>
          <a:p>
            <a:endParaRPr lang="en-GB" b="1" i="1" dirty="0"/>
          </a:p>
          <a:p>
            <a:r>
              <a:rPr lang="en-GB" b="1" i="1" dirty="0"/>
              <a:t>To enter, you’ll simply need to complete and return the bottom section of your challenge card, confirming your name, tutor group, and the number of challenges you have completed.</a:t>
            </a:r>
          </a:p>
        </p:txBody>
      </p:sp>
      <p:sp>
        <p:nvSpPr>
          <p:cNvPr id="4" name="Slide Number Placeholder 3"/>
          <p:cNvSpPr>
            <a:spLocks noGrp="1"/>
          </p:cNvSpPr>
          <p:nvPr>
            <p:ph type="sldNum" sz="quarter" idx="5"/>
          </p:nvPr>
        </p:nvSpPr>
        <p:spPr/>
        <p:txBody>
          <a:bodyPr/>
          <a:lstStyle/>
          <a:p>
            <a:fld id="{69FAD11B-4A99-448F-8CCF-446DEA68269B}" type="slidenum">
              <a:rPr lang="en-GB" smtClean="0"/>
              <a:t>6</a:t>
            </a:fld>
            <a:endParaRPr lang="en-GB"/>
          </a:p>
        </p:txBody>
      </p:sp>
    </p:spTree>
    <p:extLst>
      <p:ext uri="{BB962C8B-B14F-4D97-AF65-F5344CB8AC3E}">
        <p14:creationId xmlns:p14="http://schemas.microsoft.com/office/powerpoint/2010/main" val="296495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Those that complete the challenge and return their card will be entered into a prize draw!</a:t>
            </a: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One lucky student from each class will win a £10 Love2Shop voucher, which can be used in a range of different shops.</a:t>
            </a:r>
          </a:p>
          <a:p>
            <a:endParaRPr lang="en-GB" dirty="0"/>
          </a:p>
          <a:p>
            <a:r>
              <a:rPr lang="en-GB" dirty="0"/>
              <a:t>Finish by handing out the challenge cards and answering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AD11B-4A99-448F-8CCF-446DEA68269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0940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8025" y="644525"/>
            <a:ext cx="26479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455" y="4848348"/>
            <a:ext cx="8281090" cy="684000"/>
          </a:xfrm>
        </p:spPr>
        <p:txBody>
          <a:bodyPr/>
          <a:lstStyle>
            <a:lvl1pPr algn="ctr">
              <a:defRPr spc="3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31455" y="5536054"/>
            <a:ext cx="8281090" cy="314411"/>
          </a:xfrm>
        </p:spPr>
        <p:txBody>
          <a:bodyPr/>
          <a:lstStyle>
            <a:lvl1pPr marL="0" indent="0" algn="ctr">
              <a:buNone/>
              <a:defRPr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51896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5" name="Rectangle 4"/>
          <p:cNvSpPr/>
          <p:nvPr userDrawn="1"/>
        </p:nvSpPr>
        <p:spPr>
          <a:xfrm>
            <a:off x="922338" y="2417763"/>
            <a:ext cx="5845175" cy="1997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8150" y="2241550"/>
            <a:ext cx="16557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S_people-03.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65763" y="3544888"/>
            <a:ext cx="811212"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S_people-05.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25950" y="4997450"/>
            <a:ext cx="811213"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LS_people-01.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73225" y="712788"/>
            <a:ext cx="81121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62049" y="2684054"/>
            <a:ext cx="5469165" cy="545375"/>
          </a:xfrm>
        </p:spPr>
        <p:txBody>
          <a:bodyPr/>
          <a:lstStyle>
            <a:lvl1pPr algn="l">
              <a:defRPr spc="3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1162050" y="3302003"/>
            <a:ext cx="5469164" cy="314411"/>
          </a:xfrm>
        </p:spPr>
        <p:txBody>
          <a:bodyPr/>
          <a:lstStyle>
            <a:lvl1pPr marL="0" indent="0" algn="l">
              <a:buNone/>
              <a:defRPr cap="none" baseline="0">
                <a:solidFill>
                  <a:srgbClr val="1413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2" name="Text Placeholder 11"/>
          <p:cNvSpPr>
            <a:spLocks noGrp="1"/>
          </p:cNvSpPr>
          <p:nvPr>
            <p:ph type="body" sz="quarter" idx="10"/>
          </p:nvPr>
        </p:nvSpPr>
        <p:spPr>
          <a:xfrm>
            <a:off x="1162050" y="4584700"/>
            <a:ext cx="5297488" cy="885825"/>
          </a:xfrm>
        </p:spPr>
        <p:txBody>
          <a:bodyPr/>
          <a:lstStyle>
            <a:lvl1pPr>
              <a:defRPr sz="1400" cap="none"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39964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14131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FD7B17"/>
                </a:solidFill>
              </a:defRPr>
            </a:lvl1pPr>
          </a:lstStyle>
          <a:p>
            <a:pPr lvl="0"/>
            <a:r>
              <a:rPr lang="en-GB"/>
              <a:t>Click to edit Master text styles</a:t>
            </a:r>
          </a:p>
        </p:txBody>
      </p:sp>
    </p:spTree>
    <p:extLst>
      <p:ext uri="{BB962C8B-B14F-4D97-AF65-F5344CB8AC3E}">
        <p14:creationId xmlns:p14="http://schemas.microsoft.com/office/powerpoint/2010/main" val="106040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7775575" y="9525"/>
            <a:ext cx="1244600" cy="1760538"/>
          </a:xfrm>
          <a:prstGeom prst="rect">
            <a:avLst/>
          </a:prstGeom>
          <a:solidFill>
            <a:schemeClr val="accent3"/>
          </a:solidFill>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14131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FD7B17"/>
                </a:solidFill>
              </a:defRPr>
            </a:lvl1pPr>
          </a:lstStyle>
          <a:p>
            <a:pPr lvl="0"/>
            <a:r>
              <a:rPr lang="en-GB"/>
              <a:t>Click to edit Master text styles</a:t>
            </a:r>
          </a:p>
        </p:txBody>
      </p:sp>
    </p:spTree>
    <p:extLst>
      <p:ext uri="{BB962C8B-B14F-4D97-AF65-F5344CB8AC3E}">
        <p14:creationId xmlns:p14="http://schemas.microsoft.com/office/powerpoint/2010/main" val="296118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11" name="Content Placeholder 10"/>
          <p:cNvSpPr>
            <a:spLocks noGrp="1"/>
          </p:cNvSpPr>
          <p:nvPr>
            <p:ph sz="quarter" idx="11"/>
          </p:nvPr>
        </p:nvSpPr>
        <p:spPr>
          <a:xfrm>
            <a:off x="0" y="10065"/>
            <a:ext cx="9144000" cy="6856413"/>
          </a:xfrm>
          <a:solidFill>
            <a:schemeClr val="tx1">
              <a:lumMod val="75000"/>
              <a:lumOff val="25000"/>
            </a:schemeClr>
          </a:solidFill>
          <a:ln>
            <a:solidFill>
              <a:schemeClr val="tx1">
                <a:lumMod val="75000"/>
                <a:lumOff val="25000"/>
              </a:schemeClr>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0"/>
          <p:cNvSpPr>
            <a:spLocks noGrp="1"/>
          </p:cNvSpPr>
          <p:nvPr>
            <p:ph sz="quarter" idx="12"/>
          </p:nvPr>
        </p:nvSpPr>
        <p:spPr>
          <a:xfrm>
            <a:off x="7779176" y="10065"/>
            <a:ext cx="1244175" cy="1755007"/>
          </a:xfrm>
          <a:solidFill>
            <a:schemeClr val="accent3"/>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p:nvPr>
        </p:nvSpPr>
        <p:spPr/>
        <p:txBody>
          <a:bodyPr/>
          <a:lstStyle>
            <a:lvl1pPr>
              <a:defRPr>
                <a:solidFill>
                  <a:srgbClr val="FFFFFE"/>
                </a:solidFill>
              </a:defRPr>
            </a:lvl1pPr>
          </a:lstStyle>
          <a:p>
            <a:r>
              <a:rPr lang="en-GB"/>
              <a:t>Click to edit Master title style</a:t>
            </a:r>
            <a:endParaRPr lang="en-US"/>
          </a:p>
        </p:txBody>
      </p:sp>
      <p:sp>
        <p:nvSpPr>
          <p:cNvPr id="3" name="Content Placeholder 2"/>
          <p:cNvSpPr>
            <a:spLocks noGrp="1"/>
          </p:cNvSpPr>
          <p:nvPr>
            <p:ph idx="1"/>
          </p:nvPr>
        </p:nvSpPr>
        <p:spPr>
          <a:xfrm>
            <a:off x="1162051" y="2050145"/>
            <a:ext cx="6339831" cy="4117217"/>
          </a:xfrm>
        </p:spPr>
        <p:txBody>
          <a:bodyPr/>
          <a:lstStyle>
            <a:lvl1pPr>
              <a:defRPr sz="1400" cap="none">
                <a:solidFill>
                  <a:srgbClr val="FFFFFE"/>
                </a:solidFill>
              </a:defRPr>
            </a:lvl1pPr>
            <a:lvl2pPr>
              <a:defRPr sz="1400">
                <a:solidFill>
                  <a:srgbClr val="FFFFFE"/>
                </a:solidFill>
              </a:defRPr>
            </a:lvl2pPr>
            <a:lvl3pPr>
              <a:defRPr sz="1400">
                <a:solidFill>
                  <a:srgbClr val="FFFFFE"/>
                </a:solidFill>
              </a:defRPr>
            </a:lvl3pPr>
            <a:lvl4pPr>
              <a:defRPr sz="1400">
                <a:solidFill>
                  <a:srgbClr val="FFFFFE"/>
                </a:solidFill>
              </a:defRPr>
            </a:lvl4pPr>
            <a:lvl5pPr>
              <a:defRPr sz="1400">
                <a:solidFill>
                  <a:srgbClr val="FFFFFE"/>
                </a:solidFill>
              </a:defRPr>
            </a:lvl5pPr>
          </a:lstStyle>
          <a:p>
            <a:pPr lvl="0"/>
            <a:r>
              <a:rPr lang="en-GB"/>
              <a:t>Click to edit Master text styles</a:t>
            </a:r>
          </a:p>
        </p:txBody>
      </p:sp>
      <p:sp>
        <p:nvSpPr>
          <p:cNvPr id="7" name="Content Placeholder 2"/>
          <p:cNvSpPr>
            <a:spLocks noGrp="1"/>
          </p:cNvSpPr>
          <p:nvPr>
            <p:ph idx="10"/>
          </p:nvPr>
        </p:nvSpPr>
        <p:spPr>
          <a:xfrm>
            <a:off x="1162051" y="1351456"/>
            <a:ext cx="6339831" cy="415204"/>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cap="none">
                <a:solidFill>
                  <a:srgbClr val="FFFFFE"/>
                </a:solidFill>
              </a:defRPr>
            </a:lvl1pPr>
          </a:lstStyle>
          <a:p>
            <a:pPr lvl="0"/>
            <a:r>
              <a:rPr lang="en-GB"/>
              <a:t>Click to edit Master text styles</a:t>
            </a:r>
          </a:p>
        </p:txBody>
      </p:sp>
    </p:spTree>
    <p:extLst>
      <p:ext uri="{BB962C8B-B14F-4D97-AF65-F5344CB8AC3E}">
        <p14:creationId xmlns:p14="http://schemas.microsoft.com/office/powerpoint/2010/main" val="244360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2051" y="773415"/>
            <a:ext cx="6339831" cy="684000"/>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14131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A1C836"/>
                </a:solidFill>
              </a:defRPr>
            </a:lvl1pPr>
          </a:lstStyle>
          <a:p>
            <a:pPr lvl="0"/>
            <a:r>
              <a:rPr lang="en-GB"/>
              <a:t>Click to edit Master text styles</a:t>
            </a:r>
          </a:p>
        </p:txBody>
      </p:sp>
      <p:sp>
        <p:nvSpPr>
          <p:cNvPr id="6" name="Content Placeholder 10"/>
          <p:cNvSpPr>
            <a:spLocks noGrp="1"/>
          </p:cNvSpPr>
          <p:nvPr>
            <p:ph sz="quarter" idx="12"/>
          </p:nvPr>
        </p:nvSpPr>
        <p:spPr>
          <a:xfrm>
            <a:off x="7779176" y="10065"/>
            <a:ext cx="1244175" cy="1755007"/>
          </a:xfrm>
          <a:solidFill>
            <a:srgbClr val="B2B3B2"/>
          </a:solidFill>
        </p:spPr>
        <p:txBody>
          <a:bodyPr/>
          <a:lstStyle>
            <a:lvl1pPr>
              <a:defRPr sz="1200"/>
            </a:lvl1pPr>
          </a:lstStyle>
          <a:p>
            <a:pPr lvl="0"/>
            <a:r>
              <a:rPr lang="en-GB"/>
              <a:t>Click to edit Master text styles</a:t>
            </a:r>
          </a:p>
        </p:txBody>
      </p:sp>
      <p:sp>
        <p:nvSpPr>
          <p:cNvPr id="8" name="Content Placeholder 10"/>
          <p:cNvSpPr>
            <a:spLocks noGrp="1"/>
          </p:cNvSpPr>
          <p:nvPr>
            <p:ph sz="quarter" idx="13"/>
          </p:nvPr>
        </p:nvSpPr>
        <p:spPr>
          <a:xfrm>
            <a:off x="7779176" y="2381413"/>
            <a:ext cx="1244175" cy="1755007"/>
          </a:xfrm>
          <a:solidFill>
            <a:schemeClr val="bg1"/>
          </a:solidFill>
        </p:spPr>
        <p:txBody>
          <a:bodyPr/>
          <a:lstStyle>
            <a:lvl1pPr>
              <a:defRPr sz="1200" baseline="0"/>
            </a:lvl1pPr>
          </a:lstStyle>
          <a:p>
            <a:pPr lvl="0"/>
            <a:r>
              <a:rPr lang="en-GB"/>
              <a:t>Click to edit Master text styles</a:t>
            </a:r>
          </a:p>
        </p:txBody>
      </p:sp>
    </p:spTree>
    <p:extLst>
      <p:ext uri="{BB962C8B-B14F-4D97-AF65-F5344CB8AC3E}">
        <p14:creationId xmlns:p14="http://schemas.microsoft.com/office/powerpoint/2010/main" val="137823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2050" y="773113"/>
            <a:ext cx="6340475" cy="539750"/>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1162050" y="2381250"/>
            <a:ext cx="6340475" cy="38227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p:cNvSpPr/>
          <p:nvPr userDrawn="1"/>
        </p:nvSpPr>
        <p:spPr>
          <a:xfrm>
            <a:off x="7681913" y="0"/>
            <a:ext cx="1462087"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98D003"/>
              </a:solidFill>
            </a:endParaRPr>
          </a:p>
        </p:txBody>
      </p:sp>
      <p:pic>
        <p:nvPicPr>
          <p:cNvPr id="3077" name="Picture 6"/>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775575" y="9525"/>
            <a:ext cx="12446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01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0" fontAlgn="base" hangingPunct="0">
        <a:spcBef>
          <a:spcPct val="0"/>
        </a:spcBef>
        <a:spcAft>
          <a:spcPct val="0"/>
        </a:spcAft>
        <a:defRPr sz="3800" kern="1200" cap="all" spc="300">
          <a:solidFill>
            <a:srgbClr val="FD7B17"/>
          </a:solidFill>
          <a:latin typeface="Arial"/>
          <a:ea typeface="MS PGothic" pitchFamily="34" charset="-128"/>
          <a:cs typeface="Arial"/>
        </a:defRPr>
      </a:lvl1pPr>
      <a:lvl2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2pPr>
      <a:lvl3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3pPr>
      <a:lvl4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4pPr>
      <a:lvl5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5pPr>
      <a:lvl6pPr marL="457200" algn="l" defTabSz="457200" rtl="0" fontAlgn="base">
        <a:spcBef>
          <a:spcPct val="0"/>
        </a:spcBef>
        <a:spcAft>
          <a:spcPct val="0"/>
        </a:spcAft>
        <a:defRPr sz="3800">
          <a:solidFill>
            <a:srgbClr val="FD7B17"/>
          </a:solidFill>
          <a:latin typeface="Arial" pitchFamily="34" charset="0"/>
          <a:ea typeface="MS PGothic" pitchFamily="34" charset="-128"/>
        </a:defRPr>
      </a:lvl6pPr>
      <a:lvl7pPr marL="914400" algn="l" defTabSz="457200" rtl="0" fontAlgn="base">
        <a:spcBef>
          <a:spcPct val="0"/>
        </a:spcBef>
        <a:spcAft>
          <a:spcPct val="0"/>
        </a:spcAft>
        <a:defRPr sz="3800">
          <a:solidFill>
            <a:srgbClr val="FD7B17"/>
          </a:solidFill>
          <a:latin typeface="Arial" pitchFamily="34" charset="0"/>
          <a:ea typeface="MS PGothic" pitchFamily="34" charset="-128"/>
        </a:defRPr>
      </a:lvl7pPr>
      <a:lvl8pPr marL="1371600" algn="l" defTabSz="457200" rtl="0" fontAlgn="base">
        <a:spcBef>
          <a:spcPct val="0"/>
        </a:spcBef>
        <a:spcAft>
          <a:spcPct val="0"/>
        </a:spcAft>
        <a:defRPr sz="3800">
          <a:solidFill>
            <a:srgbClr val="FD7B17"/>
          </a:solidFill>
          <a:latin typeface="Arial" pitchFamily="34" charset="0"/>
          <a:ea typeface="MS PGothic" pitchFamily="34" charset="-128"/>
        </a:defRPr>
      </a:lvl8pPr>
      <a:lvl9pPr marL="1828800" algn="l" defTabSz="457200" rtl="0" fontAlgn="base">
        <a:spcBef>
          <a:spcPct val="0"/>
        </a:spcBef>
        <a:spcAft>
          <a:spcPct val="0"/>
        </a:spcAft>
        <a:defRPr sz="3800">
          <a:solidFill>
            <a:srgbClr val="FD7B17"/>
          </a:solidFill>
          <a:latin typeface="Arial" pitchFamily="34" charset="0"/>
          <a:ea typeface="MS PGothic" pitchFamily="34" charset="-128"/>
        </a:defRPr>
      </a:lvl9pPr>
    </p:titleStyle>
    <p:bodyStyle>
      <a:lvl1pPr marL="342900" indent="-342900" algn="l" defTabSz="457200" rtl="0" eaLnBrk="0" fontAlgn="base" hangingPunct="0">
        <a:spcBef>
          <a:spcPct val="0"/>
        </a:spcBef>
        <a:spcAft>
          <a:spcPts val="1200"/>
        </a:spcAft>
        <a:buFont typeface="Arial" pitchFamily="34" charset="0"/>
        <a:defRPr sz="2200" kern="1200" cap="all">
          <a:solidFill>
            <a:schemeClr val="tx1"/>
          </a:solidFill>
          <a:latin typeface="Arial"/>
          <a:ea typeface="MS PGothic" pitchFamily="34" charset="-128"/>
          <a:cs typeface="Arial"/>
        </a:defRPr>
      </a:lvl1pPr>
      <a:lvl2pPr marL="742950" indent="-285750" algn="l" defTabSz="457200" rtl="0" eaLnBrk="0" fontAlgn="base" hangingPunct="0">
        <a:spcBef>
          <a:spcPct val="0"/>
        </a:spcBef>
        <a:spcAft>
          <a:spcPts val="1200"/>
        </a:spcAft>
        <a:buFont typeface="Arial" pitchFamily="34" charset="0"/>
        <a:defRPr sz="2200" kern="1200">
          <a:solidFill>
            <a:schemeClr val="tx1"/>
          </a:solidFill>
          <a:latin typeface="Arial"/>
          <a:ea typeface="MS PGothic" pitchFamily="34" charset="-128"/>
          <a:cs typeface="Arial"/>
        </a:defRPr>
      </a:lvl2pPr>
      <a:lvl3pPr marL="179388" indent="-179388" algn="l" defTabSz="457200" rtl="0" eaLnBrk="0" fontAlgn="base" hangingPunct="0">
        <a:spcBef>
          <a:spcPct val="0"/>
        </a:spcBef>
        <a:spcAft>
          <a:spcPts val="1200"/>
        </a:spcAft>
        <a:buFont typeface="Arial" pitchFamily="34" charset="0"/>
        <a:buChar char="•"/>
        <a:defRPr sz="2200" kern="1200">
          <a:solidFill>
            <a:schemeClr val="tx1"/>
          </a:solidFill>
          <a:latin typeface="Arial"/>
          <a:ea typeface="MS PGothic" pitchFamily="34" charset="-128"/>
          <a:cs typeface="Arial"/>
        </a:defRPr>
      </a:lvl3pPr>
      <a:lvl4pPr marL="358775" indent="-179388" algn="l" defTabSz="457200" rtl="0" eaLnBrk="0" fontAlgn="base" hangingPunct="0">
        <a:spcBef>
          <a:spcPct val="0"/>
        </a:spcBef>
        <a:spcAft>
          <a:spcPts val="1200"/>
        </a:spcAft>
        <a:buFont typeface="Arial" pitchFamily="34" charset="0"/>
        <a:buChar char="–"/>
        <a:defRPr kern="1200">
          <a:solidFill>
            <a:schemeClr val="tx1"/>
          </a:solidFill>
          <a:latin typeface="Arial"/>
          <a:ea typeface="MS PGothic" pitchFamily="34" charset="-128"/>
          <a:cs typeface="Arial"/>
        </a:defRPr>
      </a:lvl4pPr>
      <a:lvl5pPr marL="536575" indent="-177800" algn="l" defTabSz="457200" rtl="0" eaLnBrk="0" fontAlgn="base" hangingPunct="0">
        <a:spcBef>
          <a:spcPct val="0"/>
        </a:spcBef>
        <a:spcAft>
          <a:spcPts val="1200"/>
        </a:spcAft>
        <a:buFont typeface="Arial" pitchFamily="34"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1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18.png"/><Relationship Id="rId10" Type="http://schemas.openxmlformats.org/officeDocument/2006/relationships/image" Target="../media/image43.png"/><Relationship Id="rId4" Type="http://schemas.openxmlformats.org/officeDocument/2006/relationships/image" Target="../media/image12.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E1A915-E724-4DA8-BD53-F0EA3174E1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57066">
            <a:off x="2231043" y="1189218"/>
            <a:ext cx="4758670" cy="3796243"/>
          </a:xfrm>
          <a:prstGeom prst="rect">
            <a:avLst/>
          </a:prstGeom>
        </p:spPr>
      </p:pic>
      <p:pic>
        <p:nvPicPr>
          <p:cNvPr id="6" name="Picture 5" descr="A close up of a sign&#10;&#10;Description automatically generated">
            <a:extLst>
              <a:ext uri="{FF2B5EF4-FFF2-40B4-BE49-F238E27FC236}">
                <a16:creationId xmlns:a16="http://schemas.microsoft.com/office/drawing/2014/main" id="{EDEA9E8D-640E-48B9-9D45-A71360E122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7141" y="-13756"/>
            <a:ext cx="1673594" cy="1733812"/>
          </a:xfrm>
          <a:prstGeom prst="rect">
            <a:avLst/>
          </a:prstGeom>
        </p:spPr>
      </p:pic>
      <p:pic>
        <p:nvPicPr>
          <p:cNvPr id="7" name="Picture 6">
            <a:extLst>
              <a:ext uri="{FF2B5EF4-FFF2-40B4-BE49-F238E27FC236}">
                <a16:creationId xmlns:a16="http://schemas.microsoft.com/office/drawing/2014/main" id="{69138598-32E5-4FAE-9F8A-743A914A5F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52537" y="4176074"/>
            <a:ext cx="3788592" cy="2365466"/>
          </a:xfrm>
          <a:prstGeom prst="rect">
            <a:avLst/>
          </a:prstGeom>
        </p:spPr>
      </p:pic>
      <p:pic>
        <p:nvPicPr>
          <p:cNvPr id="10" name="Picture 9">
            <a:extLst>
              <a:ext uri="{FF2B5EF4-FFF2-40B4-BE49-F238E27FC236}">
                <a16:creationId xmlns:a16="http://schemas.microsoft.com/office/drawing/2014/main" id="{F9E9FD5C-40A2-4A0D-8B0E-C169EDC86B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056405" y="3016803"/>
            <a:ext cx="3087595" cy="3784269"/>
          </a:xfrm>
          <a:prstGeom prst="rect">
            <a:avLst/>
          </a:prstGeom>
        </p:spPr>
      </p:pic>
      <p:pic>
        <p:nvPicPr>
          <p:cNvPr id="3" name="Picture 2">
            <a:extLst>
              <a:ext uri="{FF2B5EF4-FFF2-40B4-BE49-F238E27FC236}">
                <a16:creationId xmlns:a16="http://schemas.microsoft.com/office/drawing/2014/main" id="{210120F1-3D91-4E50-9BCD-86E252E3F4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57" y="79735"/>
            <a:ext cx="3130287" cy="2365465"/>
          </a:xfrm>
          <a:prstGeom prst="rect">
            <a:avLst/>
          </a:prstGeom>
        </p:spPr>
      </p:pic>
    </p:spTree>
    <p:extLst>
      <p:ext uri="{BB962C8B-B14F-4D97-AF65-F5344CB8AC3E}">
        <p14:creationId xmlns:p14="http://schemas.microsoft.com/office/powerpoint/2010/main" val="44814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90C93A-892D-4E7A-9A42-D851D116E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63592" y="4226346"/>
            <a:ext cx="1671030" cy="2425598"/>
          </a:xfrm>
          <a:prstGeom prst="rect">
            <a:avLst/>
          </a:prstGeom>
        </p:spPr>
      </p:pic>
      <p:pic>
        <p:nvPicPr>
          <p:cNvPr id="13" name="Picture 12">
            <a:extLst>
              <a:ext uri="{FF2B5EF4-FFF2-40B4-BE49-F238E27FC236}">
                <a16:creationId xmlns:a16="http://schemas.microsoft.com/office/drawing/2014/main" id="{CAD715E7-AE06-4C4F-B849-A119F75B8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6741" y="1366466"/>
            <a:ext cx="1228005" cy="926027"/>
          </a:xfrm>
          <a:prstGeom prst="rect">
            <a:avLst/>
          </a:prstGeom>
        </p:spPr>
      </p:pic>
      <p:pic>
        <p:nvPicPr>
          <p:cNvPr id="6" name="Picture 5" descr="A close up of a logo&#10;&#10;Description automatically generated">
            <a:extLst>
              <a:ext uri="{FF2B5EF4-FFF2-40B4-BE49-F238E27FC236}">
                <a16:creationId xmlns:a16="http://schemas.microsoft.com/office/drawing/2014/main" id="{4A3B90F6-E5C2-46B0-83D9-EBE5B9567E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0354" y="233518"/>
            <a:ext cx="938833" cy="1503599"/>
          </a:xfrm>
          <a:prstGeom prst="rect">
            <a:avLst/>
          </a:prstGeom>
        </p:spPr>
      </p:pic>
      <p:pic>
        <p:nvPicPr>
          <p:cNvPr id="21" name="Picture 20">
            <a:extLst>
              <a:ext uri="{FF2B5EF4-FFF2-40B4-BE49-F238E27FC236}">
                <a16:creationId xmlns:a16="http://schemas.microsoft.com/office/drawing/2014/main" id="{95F53A02-A4FA-438A-B2D4-ED52C1A760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57" y="79735"/>
            <a:ext cx="3130287" cy="2365465"/>
          </a:xfrm>
          <a:prstGeom prst="rect">
            <a:avLst/>
          </a:prstGeom>
        </p:spPr>
      </p:pic>
      <p:pic>
        <p:nvPicPr>
          <p:cNvPr id="7" name="Picture 6">
            <a:extLst>
              <a:ext uri="{FF2B5EF4-FFF2-40B4-BE49-F238E27FC236}">
                <a16:creationId xmlns:a16="http://schemas.microsoft.com/office/drawing/2014/main" id="{654BDD2C-0D74-4E5D-A606-BA7FD5C11B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1130191"/>
            <a:ext cx="4605641" cy="3075180"/>
          </a:xfrm>
          <a:prstGeom prst="rect">
            <a:avLst/>
          </a:prstGeom>
        </p:spPr>
      </p:pic>
      <p:pic>
        <p:nvPicPr>
          <p:cNvPr id="11" name="Picture 10">
            <a:extLst>
              <a:ext uri="{FF2B5EF4-FFF2-40B4-BE49-F238E27FC236}">
                <a16:creationId xmlns:a16="http://schemas.microsoft.com/office/drawing/2014/main" id="{B5DB4088-3757-4B02-B502-8C9C86459B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346948" y="906607"/>
            <a:ext cx="169294" cy="1127969"/>
          </a:xfrm>
          <a:prstGeom prst="rect">
            <a:avLst/>
          </a:prstGeom>
        </p:spPr>
      </p:pic>
      <p:pic>
        <p:nvPicPr>
          <p:cNvPr id="23" name="Picture 22">
            <a:extLst>
              <a:ext uri="{FF2B5EF4-FFF2-40B4-BE49-F238E27FC236}">
                <a16:creationId xmlns:a16="http://schemas.microsoft.com/office/drawing/2014/main" id="{46B0F1BF-6FCE-4318-8BA0-D5F223F7E1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917" y="5439145"/>
            <a:ext cx="438913" cy="1325883"/>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2A00EC16-E577-4562-AF44-2185F085D4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6099" y="5819551"/>
            <a:ext cx="441961" cy="972314"/>
          </a:xfrm>
          <a:prstGeom prst="rect">
            <a:avLst/>
          </a:prstGeom>
        </p:spPr>
      </p:pic>
      <p:pic>
        <p:nvPicPr>
          <p:cNvPr id="38" name="Picture 37" descr="A close up of a sign&#10;&#10;Description automatically generated">
            <a:extLst>
              <a:ext uri="{FF2B5EF4-FFF2-40B4-BE49-F238E27FC236}">
                <a16:creationId xmlns:a16="http://schemas.microsoft.com/office/drawing/2014/main" id="{352BCF57-86C2-4F0E-B6BE-3CFE354A03A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118690">
            <a:off x="138354" y="4086550"/>
            <a:ext cx="1310176" cy="1357319"/>
          </a:xfrm>
          <a:prstGeom prst="rect">
            <a:avLst/>
          </a:prstGeom>
        </p:spPr>
      </p:pic>
      <p:sp>
        <p:nvSpPr>
          <p:cNvPr id="39" name="Title 1">
            <a:extLst>
              <a:ext uri="{FF2B5EF4-FFF2-40B4-BE49-F238E27FC236}">
                <a16:creationId xmlns:a16="http://schemas.microsoft.com/office/drawing/2014/main" id="{3582F655-C343-401D-BA67-59114CDF69AD}"/>
              </a:ext>
            </a:extLst>
          </p:cNvPr>
          <p:cNvSpPr txBox="1">
            <a:spLocks/>
          </p:cNvSpPr>
          <p:nvPr/>
        </p:nvSpPr>
        <p:spPr>
          <a:xfrm>
            <a:off x="2792088" y="4140347"/>
            <a:ext cx="4166527" cy="1095402"/>
          </a:xfrm>
          <a:prstGeom prst="rect">
            <a:avLst/>
          </a:prstGeom>
        </p:spPr>
        <p:txBody>
          <a:bodyPr vert="horz" lIns="91440" tIns="45720" rIns="91440" bIns="45720" rtlCol="0" anchor="t" anchorCtr="0">
            <a:normAutofit/>
          </a:bodyPr>
          <a:lstStyle>
            <a:lvl1pPr algn="l" defTabSz="457200" rtl="0" eaLnBrk="0" fontAlgn="base" hangingPunct="0">
              <a:spcBef>
                <a:spcPct val="0"/>
              </a:spcBef>
              <a:spcAft>
                <a:spcPct val="0"/>
              </a:spcAft>
              <a:defRPr sz="3800" kern="1200" cap="all" spc="300">
                <a:solidFill>
                  <a:srgbClr val="FD7B17"/>
                </a:solidFill>
                <a:latin typeface="Arial"/>
                <a:ea typeface="MS PGothic" pitchFamily="34" charset="-128"/>
                <a:cs typeface="Arial"/>
              </a:defRPr>
            </a:lvl1pPr>
            <a:lvl2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2pPr>
            <a:lvl3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3pPr>
            <a:lvl4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4pPr>
            <a:lvl5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5pPr>
            <a:lvl6pPr marL="457200" algn="l" defTabSz="457200" rtl="0" fontAlgn="base">
              <a:spcBef>
                <a:spcPct val="0"/>
              </a:spcBef>
              <a:spcAft>
                <a:spcPct val="0"/>
              </a:spcAft>
              <a:defRPr sz="3800">
                <a:solidFill>
                  <a:srgbClr val="FD7B17"/>
                </a:solidFill>
                <a:latin typeface="Arial" pitchFamily="34" charset="0"/>
                <a:ea typeface="MS PGothic" pitchFamily="34" charset="-128"/>
              </a:defRPr>
            </a:lvl6pPr>
            <a:lvl7pPr marL="914400" algn="l" defTabSz="457200" rtl="0" fontAlgn="base">
              <a:spcBef>
                <a:spcPct val="0"/>
              </a:spcBef>
              <a:spcAft>
                <a:spcPct val="0"/>
              </a:spcAft>
              <a:defRPr sz="3800">
                <a:solidFill>
                  <a:srgbClr val="FD7B17"/>
                </a:solidFill>
                <a:latin typeface="Arial" pitchFamily="34" charset="0"/>
                <a:ea typeface="MS PGothic" pitchFamily="34" charset="-128"/>
              </a:defRPr>
            </a:lvl7pPr>
            <a:lvl8pPr marL="1371600" algn="l" defTabSz="457200" rtl="0" fontAlgn="base">
              <a:spcBef>
                <a:spcPct val="0"/>
              </a:spcBef>
              <a:spcAft>
                <a:spcPct val="0"/>
              </a:spcAft>
              <a:defRPr sz="3800">
                <a:solidFill>
                  <a:srgbClr val="FD7B17"/>
                </a:solidFill>
                <a:latin typeface="Arial" pitchFamily="34" charset="0"/>
                <a:ea typeface="MS PGothic" pitchFamily="34" charset="-128"/>
              </a:defRPr>
            </a:lvl8pPr>
            <a:lvl9pPr marL="1828800" algn="l" defTabSz="457200" rtl="0" fontAlgn="base">
              <a:spcBef>
                <a:spcPct val="0"/>
              </a:spcBef>
              <a:spcAft>
                <a:spcPct val="0"/>
              </a:spcAft>
              <a:defRPr sz="3800">
                <a:solidFill>
                  <a:srgbClr val="FD7B17"/>
                </a:solidFill>
                <a:latin typeface="Arial" pitchFamily="34" charset="0"/>
                <a:ea typeface="MS PGothic" pitchFamily="34"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600" b="1" i="0" u="none" strike="noStrike" kern="1200" cap="none" spc="300" normalizeH="0" baseline="0" noProof="0">
              <a:ln>
                <a:noFill/>
              </a:ln>
              <a:solidFill>
                <a:srgbClr val="141313"/>
              </a:solidFill>
              <a:effectLst/>
              <a:uLnTx/>
              <a:uFillTx/>
              <a:latin typeface="Calibri"/>
              <a:ea typeface="MS PGothic" pitchFamily="34" charset="-128"/>
              <a:cs typeface="Arial"/>
            </a:endParaRPr>
          </a:p>
        </p:txBody>
      </p:sp>
      <p:sp>
        <p:nvSpPr>
          <p:cNvPr id="27" name="Freeform: Shape 26">
            <a:extLst>
              <a:ext uri="{FF2B5EF4-FFF2-40B4-BE49-F238E27FC236}">
                <a16:creationId xmlns:a16="http://schemas.microsoft.com/office/drawing/2014/main" id="{E35CF88E-EE24-4821-80F8-C1FB056C2782}"/>
              </a:ext>
            </a:extLst>
          </p:cNvPr>
          <p:cNvSpPr/>
          <p:nvPr/>
        </p:nvSpPr>
        <p:spPr>
          <a:xfrm rot="12750162" flipV="1">
            <a:off x="-758359" y="4120599"/>
            <a:ext cx="7493267" cy="785723"/>
          </a:xfrm>
          <a:custGeom>
            <a:avLst/>
            <a:gdLst>
              <a:gd name="connsiteX0" fmla="*/ 0 w 3020290"/>
              <a:gd name="connsiteY0" fmla="*/ 665018 h 678873"/>
              <a:gd name="connsiteX1" fmla="*/ 83127 w 3020290"/>
              <a:gd name="connsiteY1" fmla="*/ 595746 h 678873"/>
              <a:gd name="connsiteX2" fmla="*/ 193963 w 3020290"/>
              <a:gd name="connsiteY2" fmla="*/ 484909 h 678873"/>
              <a:gd name="connsiteX3" fmla="*/ 235527 w 3020290"/>
              <a:gd name="connsiteY3" fmla="*/ 443346 h 678873"/>
              <a:gd name="connsiteX4" fmla="*/ 277090 w 3020290"/>
              <a:gd name="connsiteY4" fmla="*/ 401782 h 678873"/>
              <a:gd name="connsiteX5" fmla="*/ 360218 w 3020290"/>
              <a:gd name="connsiteY5" fmla="*/ 346364 h 678873"/>
              <a:gd name="connsiteX6" fmla="*/ 484909 w 3020290"/>
              <a:gd name="connsiteY6" fmla="*/ 249382 h 678873"/>
              <a:gd name="connsiteX7" fmla="*/ 568036 w 3020290"/>
              <a:gd name="connsiteY7" fmla="*/ 180109 h 678873"/>
              <a:gd name="connsiteX8" fmla="*/ 678872 w 3020290"/>
              <a:gd name="connsiteY8" fmla="*/ 96982 h 678873"/>
              <a:gd name="connsiteX9" fmla="*/ 734290 w 3020290"/>
              <a:gd name="connsiteY9" fmla="*/ 69273 h 678873"/>
              <a:gd name="connsiteX10" fmla="*/ 789709 w 3020290"/>
              <a:gd name="connsiteY10" fmla="*/ 27709 h 678873"/>
              <a:gd name="connsiteX11" fmla="*/ 858981 w 3020290"/>
              <a:gd name="connsiteY11" fmla="*/ 13855 h 678873"/>
              <a:gd name="connsiteX12" fmla="*/ 914400 w 3020290"/>
              <a:gd name="connsiteY12" fmla="*/ 0 h 678873"/>
              <a:gd name="connsiteX13" fmla="*/ 1302327 w 3020290"/>
              <a:gd name="connsiteY13" fmla="*/ 110837 h 678873"/>
              <a:gd name="connsiteX14" fmla="*/ 1343890 w 3020290"/>
              <a:gd name="connsiteY14" fmla="*/ 124691 h 678873"/>
              <a:gd name="connsiteX15" fmla="*/ 1524000 w 3020290"/>
              <a:gd name="connsiteY15" fmla="*/ 277091 h 678873"/>
              <a:gd name="connsiteX16" fmla="*/ 1565563 w 3020290"/>
              <a:gd name="connsiteY16" fmla="*/ 318655 h 678873"/>
              <a:gd name="connsiteX17" fmla="*/ 1676400 w 3020290"/>
              <a:gd name="connsiteY17" fmla="*/ 443346 h 678873"/>
              <a:gd name="connsiteX18" fmla="*/ 1731818 w 3020290"/>
              <a:gd name="connsiteY18" fmla="*/ 484909 h 678873"/>
              <a:gd name="connsiteX19" fmla="*/ 1773381 w 3020290"/>
              <a:gd name="connsiteY19" fmla="*/ 526473 h 678873"/>
              <a:gd name="connsiteX20" fmla="*/ 1856509 w 3020290"/>
              <a:gd name="connsiteY20" fmla="*/ 581891 h 678873"/>
              <a:gd name="connsiteX21" fmla="*/ 1953490 w 3020290"/>
              <a:gd name="connsiteY21" fmla="*/ 637309 h 678873"/>
              <a:gd name="connsiteX22" fmla="*/ 1995054 w 3020290"/>
              <a:gd name="connsiteY22" fmla="*/ 651164 h 678873"/>
              <a:gd name="connsiteX23" fmla="*/ 2119745 w 3020290"/>
              <a:gd name="connsiteY23" fmla="*/ 678873 h 678873"/>
              <a:gd name="connsiteX24" fmla="*/ 2369127 w 3020290"/>
              <a:gd name="connsiteY24" fmla="*/ 665018 h 678873"/>
              <a:gd name="connsiteX25" fmla="*/ 2438400 w 3020290"/>
              <a:gd name="connsiteY25" fmla="*/ 623455 h 678873"/>
              <a:gd name="connsiteX26" fmla="*/ 2493818 w 3020290"/>
              <a:gd name="connsiteY26" fmla="*/ 595746 h 678873"/>
              <a:gd name="connsiteX27" fmla="*/ 2563090 w 3020290"/>
              <a:gd name="connsiteY27" fmla="*/ 554182 h 678873"/>
              <a:gd name="connsiteX28" fmla="*/ 2604654 w 3020290"/>
              <a:gd name="connsiteY28" fmla="*/ 540327 h 678873"/>
              <a:gd name="connsiteX29" fmla="*/ 2729345 w 3020290"/>
              <a:gd name="connsiteY29" fmla="*/ 429491 h 678873"/>
              <a:gd name="connsiteX30" fmla="*/ 2757054 w 3020290"/>
              <a:gd name="connsiteY30" fmla="*/ 387927 h 678873"/>
              <a:gd name="connsiteX31" fmla="*/ 2854036 w 3020290"/>
              <a:gd name="connsiteY31" fmla="*/ 290946 h 678873"/>
              <a:gd name="connsiteX32" fmla="*/ 2895600 w 3020290"/>
              <a:gd name="connsiteY32" fmla="*/ 249382 h 678873"/>
              <a:gd name="connsiteX33" fmla="*/ 2937163 w 3020290"/>
              <a:gd name="connsiteY33" fmla="*/ 207818 h 678873"/>
              <a:gd name="connsiteX34" fmla="*/ 2992581 w 3020290"/>
              <a:gd name="connsiteY34" fmla="*/ 152400 h 678873"/>
              <a:gd name="connsiteX35" fmla="*/ 3020290 w 3020290"/>
              <a:gd name="connsiteY35" fmla="*/ 96982 h 6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20290" h="678873">
                <a:moveTo>
                  <a:pt x="0" y="665018"/>
                </a:moveTo>
                <a:cubicBezTo>
                  <a:pt x="27709" y="641927"/>
                  <a:pt x="56438" y="620009"/>
                  <a:pt x="83127" y="595746"/>
                </a:cubicBezTo>
                <a:cubicBezTo>
                  <a:pt x="83156" y="595720"/>
                  <a:pt x="179168" y="499704"/>
                  <a:pt x="193963" y="484909"/>
                </a:cubicBezTo>
                <a:lnTo>
                  <a:pt x="235527" y="443346"/>
                </a:lnTo>
                <a:cubicBezTo>
                  <a:pt x="249382" y="429491"/>
                  <a:pt x="260787" y="412650"/>
                  <a:pt x="277090" y="401782"/>
                </a:cubicBezTo>
                <a:cubicBezTo>
                  <a:pt x="304799" y="383309"/>
                  <a:pt x="336670" y="369912"/>
                  <a:pt x="360218" y="346364"/>
                </a:cubicBezTo>
                <a:cubicBezTo>
                  <a:pt x="434677" y="271905"/>
                  <a:pt x="393235" y="304387"/>
                  <a:pt x="484909" y="249382"/>
                </a:cubicBezTo>
                <a:cubicBezTo>
                  <a:pt x="535411" y="173628"/>
                  <a:pt x="483663" y="236358"/>
                  <a:pt x="568036" y="180109"/>
                </a:cubicBezTo>
                <a:cubicBezTo>
                  <a:pt x="606461" y="154492"/>
                  <a:pt x="637566" y="117635"/>
                  <a:pt x="678872" y="96982"/>
                </a:cubicBezTo>
                <a:cubicBezTo>
                  <a:pt x="697345" y="87746"/>
                  <a:pt x="716776" y="80219"/>
                  <a:pt x="734290" y="69273"/>
                </a:cubicBezTo>
                <a:cubicBezTo>
                  <a:pt x="753871" y="57035"/>
                  <a:pt x="768608" y="37087"/>
                  <a:pt x="789709" y="27709"/>
                </a:cubicBezTo>
                <a:cubicBezTo>
                  <a:pt x="811227" y="18145"/>
                  <a:pt x="835994" y="18963"/>
                  <a:pt x="858981" y="13855"/>
                </a:cubicBezTo>
                <a:cubicBezTo>
                  <a:pt x="877569" y="9724"/>
                  <a:pt x="895927" y="4618"/>
                  <a:pt x="914400" y="0"/>
                </a:cubicBezTo>
                <a:lnTo>
                  <a:pt x="1302327" y="110837"/>
                </a:lnTo>
                <a:cubicBezTo>
                  <a:pt x="1316352" y="114909"/>
                  <a:pt x="1331569" y="116851"/>
                  <a:pt x="1343890" y="124691"/>
                </a:cubicBezTo>
                <a:cubicBezTo>
                  <a:pt x="1438050" y="184610"/>
                  <a:pt x="1452337" y="205427"/>
                  <a:pt x="1524000" y="277091"/>
                </a:cubicBezTo>
                <a:cubicBezTo>
                  <a:pt x="1537854" y="290946"/>
                  <a:pt x="1553807" y="302980"/>
                  <a:pt x="1565563" y="318655"/>
                </a:cubicBezTo>
                <a:cubicBezTo>
                  <a:pt x="1600778" y="365608"/>
                  <a:pt x="1627487" y="406662"/>
                  <a:pt x="1676400" y="443346"/>
                </a:cubicBezTo>
                <a:cubicBezTo>
                  <a:pt x="1694873" y="457200"/>
                  <a:pt x="1714286" y="469882"/>
                  <a:pt x="1731818" y="484909"/>
                </a:cubicBezTo>
                <a:cubicBezTo>
                  <a:pt x="1746694" y="497660"/>
                  <a:pt x="1757915" y="514444"/>
                  <a:pt x="1773381" y="526473"/>
                </a:cubicBezTo>
                <a:cubicBezTo>
                  <a:pt x="1799668" y="546919"/>
                  <a:pt x="1828800" y="563418"/>
                  <a:pt x="1856509" y="581891"/>
                </a:cubicBezTo>
                <a:cubicBezTo>
                  <a:pt x="1898253" y="609721"/>
                  <a:pt x="1904269" y="616214"/>
                  <a:pt x="1953490" y="637309"/>
                </a:cubicBezTo>
                <a:cubicBezTo>
                  <a:pt x="1966913" y="643062"/>
                  <a:pt x="1981012" y="647152"/>
                  <a:pt x="1995054" y="651164"/>
                </a:cubicBezTo>
                <a:cubicBezTo>
                  <a:pt x="2040698" y="664205"/>
                  <a:pt x="2072141" y="669352"/>
                  <a:pt x="2119745" y="678873"/>
                </a:cubicBezTo>
                <a:cubicBezTo>
                  <a:pt x="2202872" y="674255"/>
                  <a:pt x="2287103" y="679283"/>
                  <a:pt x="2369127" y="665018"/>
                </a:cubicBezTo>
                <a:cubicBezTo>
                  <a:pt x="2395657" y="660404"/>
                  <a:pt x="2414860" y="636532"/>
                  <a:pt x="2438400" y="623455"/>
                </a:cubicBezTo>
                <a:cubicBezTo>
                  <a:pt x="2456454" y="613425"/>
                  <a:pt x="2475764" y="605776"/>
                  <a:pt x="2493818" y="595746"/>
                </a:cubicBezTo>
                <a:cubicBezTo>
                  <a:pt x="2517357" y="582668"/>
                  <a:pt x="2539005" y="566225"/>
                  <a:pt x="2563090" y="554182"/>
                </a:cubicBezTo>
                <a:cubicBezTo>
                  <a:pt x="2576152" y="547651"/>
                  <a:pt x="2591592" y="546858"/>
                  <a:pt x="2604654" y="540327"/>
                </a:cubicBezTo>
                <a:cubicBezTo>
                  <a:pt x="2646299" y="519504"/>
                  <a:pt x="2710985" y="457032"/>
                  <a:pt x="2729345" y="429491"/>
                </a:cubicBezTo>
                <a:cubicBezTo>
                  <a:pt x="2738581" y="415636"/>
                  <a:pt x="2745915" y="400304"/>
                  <a:pt x="2757054" y="387927"/>
                </a:cubicBezTo>
                <a:cubicBezTo>
                  <a:pt x="2787637" y="353945"/>
                  <a:pt x="2821709" y="323273"/>
                  <a:pt x="2854036" y="290946"/>
                </a:cubicBezTo>
                <a:lnTo>
                  <a:pt x="2895600" y="249382"/>
                </a:lnTo>
                <a:lnTo>
                  <a:pt x="2937163" y="207818"/>
                </a:lnTo>
                <a:lnTo>
                  <a:pt x="2992581" y="152400"/>
                </a:lnTo>
                <a:cubicBezTo>
                  <a:pt x="3008501" y="104641"/>
                  <a:pt x="2996110" y="121164"/>
                  <a:pt x="3020290" y="96982"/>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7446E071-432D-4AA4-98A8-AB949062A061}"/>
              </a:ext>
            </a:extLst>
          </p:cNvPr>
          <p:cNvSpPr/>
          <p:nvPr/>
        </p:nvSpPr>
        <p:spPr>
          <a:xfrm rot="21291661">
            <a:off x="3350612" y="4309197"/>
            <a:ext cx="2908566" cy="1588127"/>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41313"/>
                </a:solidFill>
                <a:effectLst/>
                <a:uLnTx/>
                <a:uFillTx/>
                <a:latin typeface="Swiss721 BlkCn BT" panose="020B0806030502040204" pitchFamily="34" charset="0"/>
                <a:cs typeface="Swiss721 BlkCn BT" panose="020B0806030502040204" pitchFamily="34" charset="0"/>
              </a:rPr>
              <a:t>How did you travel to school today?</a:t>
            </a:r>
          </a:p>
        </p:txBody>
      </p:sp>
      <p:pic>
        <p:nvPicPr>
          <p:cNvPr id="4" name="Picture 3" descr="A close up of a logo&#10;&#10;Description automatically generated">
            <a:extLst>
              <a:ext uri="{FF2B5EF4-FFF2-40B4-BE49-F238E27FC236}">
                <a16:creationId xmlns:a16="http://schemas.microsoft.com/office/drawing/2014/main" id="{C322F973-607A-4618-9550-6F9358F299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87197" y="2188562"/>
            <a:ext cx="1661001" cy="4576466"/>
          </a:xfrm>
          <a:prstGeom prst="rect">
            <a:avLst/>
          </a:prstGeom>
        </p:spPr>
      </p:pic>
    </p:spTree>
    <p:extLst>
      <p:ext uri="{BB962C8B-B14F-4D97-AF65-F5344CB8AC3E}">
        <p14:creationId xmlns:p14="http://schemas.microsoft.com/office/powerpoint/2010/main" val="200674938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3DEA93-6F8C-4D4E-8D20-B57E682856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995" y="4771737"/>
            <a:ext cx="1335174" cy="1592751"/>
          </a:xfrm>
          <a:prstGeom prst="rect">
            <a:avLst/>
          </a:prstGeom>
        </p:spPr>
      </p:pic>
      <p:grpSp>
        <p:nvGrpSpPr>
          <p:cNvPr id="16" name="Group 15">
            <a:extLst>
              <a:ext uri="{FF2B5EF4-FFF2-40B4-BE49-F238E27FC236}">
                <a16:creationId xmlns:a16="http://schemas.microsoft.com/office/drawing/2014/main" id="{20F92C72-8D28-45D9-8C87-89676211AF4A}"/>
              </a:ext>
            </a:extLst>
          </p:cNvPr>
          <p:cNvGrpSpPr/>
          <p:nvPr/>
        </p:nvGrpSpPr>
        <p:grpSpPr>
          <a:xfrm flipH="1">
            <a:off x="124173" y="3413723"/>
            <a:ext cx="3361719" cy="3197355"/>
            <a:chOff x="5142242" y="-236448"/>
            <a:chExt cx="3538675" cy="3534580"/>
          </a:xfrm>
        </p:grpSpPr>
        <p:pic>
          <p:nvPicPr>
            <p:cNvPr id="13" name="Picture 12" descr="A close up of an animal&#10;&#10;Description automatically generated">
              <a:extLst>
                <a:ext uri="{FF2B5EF4-FFF2-40B4-BE49-F238E27FC236}">
                  <a16:creationId xmlns:a16="http://schemas.microsoft.com/office/drawing/2014/main" id="{09195282-B7EE-4A5E-8D19-9FB0DB5CD5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5747"/>
            <a:stretch/>
          </p:blipFill>
          <p:spPr>
            <a:xfrm>
              <a:off x="7652119" y="-236448"/>
              <a:ext cx="1028798" cy="1698891"/>
            </a:xfrm>
            <a:prstGeom prst="rect">
              <a:avLst/>
            </a:prstGeom>
          </p:spPr>
        </p:pic>
        <p:pic>
          <p:nvPicPr>
            <p:cNvPr id="5" name="Picture 4" descr="A close up of an animal&#10;&#10;Description automatically generated">
              <a:extLst>
                <a:ext uri="{FF2B5EF4-FFF2-40B4-BE49-F238E27FC236}">
                  <a16:creationId xmlns:a16="http://schemas.microsoft.com/office/drawing/2014/main" id="{B7AFEC7F-3C63-45AE-A1BE-209255C144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123" r="1"/>
            <a:stretch/>
          </p:blipFill>
          <p:spPr>
            <a:xfrm rot="21187164" flipH="1">
              <a:off x="5142242" y="1046505"/>
              <a:ext cx="3422571" cy="2251627"/>
            </a:xfrm>
            <a:prstGeom prst="rect">
              <a:avLst/>
            </a:prstGeom>
          </p:spPr>
        </p:pic>
      </p:grpSp>
      <p:pic>
        <p:nvPicPr>
          <p:cNvPr id="11" name="Picture 10">
            <a:extLst>
              <a:ext uri="{FF2B5EF4-FFF2-40B4-BE49-F238E27FC236}">
                <a16:creationId xmlns:a16="http://schemas.microsoft.com/office/drawing/2014/main" id="{A8D4CF37-0895-4496-A3F3-F9FF7E8FB2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3656" y="84588"/>
            <a:ext cx="1500821" cy="1791704"/>
          </a:xfrm>
          <a:prstGeom prst="rect">
            <a:avLst/>
          </a:prstGeom>
        </p:spPr>
      </p:pic>
      <p:pic>
        <p:nvPicPr>
          <p:cNvPr id="3" name="Picture 2" descr="A close up of a logo&#10;&#10;Description automatically generated">
            <a:extLst>
              <a:ext uri="{FF2B5EF4-FFF2-40B4-BE49-F238E27FC236}">
                <a16:creationId xmlns:a16="http://schemas.microsoft.com/office/drawing/2014/main" id="{B158CC52-940C-440B-A8CE-44C22763C9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0496" y="2466740"/>
            <a:ext cx="1767143" cy="1134870"/>
          </a:xfrm>
          <a:prstGeom prst="rect">
            <a:avLst/>
          </a:prstGeom>
        </p:spPr>
      </p:pic>
      <p:pic>
        <p:nvPicPr>
          <p:cNvPr id="4" name="Picture 3">
            <a:extLst>
              <a:ext uri="{FF2B5EF4-FFF2-40B4-BE49-F238E27FC236}">
                <a16:creationId xmlns:a16="http://schemas.microsoft.com/office/drawing/2014/main" id="{3313D30E-F4C2-4942-A840-99085623F6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779525" y="217374"/>
            <a:ext cx="2201493" cy="1064853"/>
          </a:xfrm>
          <a:prstGeom prst="rect">
            <a:avLst/>
          </a:prstGeom>
        </p:spPr>
      </p:pic>
      <p:pic>
        <p:nvPicPr>
          <p:cNvPr id="8" name="Picture 7" descr="A close up of a logo&#10;&#10;Description automatically generated">
            <a:extLst>
              <a:ext uri="{FF2B5EF4-FFF2-40B4-BE49-F238E27FC236}">
                <a16:creationId xmlns:a16="http://schemas.microsoft.com/office/drawing/2014/main" id="{2C68B72E-B1E1-4850-A75B-2529F54900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7531" y="4746157"/>
            <a:ext cx="1329798" cy="2137619"/>
          </a:xfrm>
          <a:prstGeom prst="rect">
            <a:avLst/>
          </a:prstGeom>
        </p:spPr>
      </p:pic>
      <p:pic>
        <p:nvPicPr>
          <p:cNvPr id="15" name="Picture 14">
            <a:extLst>
              <a:ext uri="{FF2B5EF4-FFF2-40B4-BE49-F238E27FC236}">
                <a16:creationId xmlns:a16="http://schemas.microsoft.com/office/drawing/2014/main" id="{4ABD5D53-0D88-41BA-B5DF-4EC88EA427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033652" y="1658981"/>
            <a:ext cx="3894732" cy="2322157"/>
          </a:xfrm>
          <a:prstGeom prst="rect">
            <a:avLst/>
          </a:prstGeom>
        </p:spPr>
      </p:pic>
      <p:sp>
        <p:nvSpPr>
          <p:cNvPr id="27" name="Rectangle 26">
            <a:extLst>
              <a:ext uri="{FF2B5EF4-FFF2-40B4-BE49-F238E27FC236}">
                <a16:creationId xmlns:a16="http://schemas.microsoft.com/office/drawing/2014/main" id="{1F7E5BE6-015E-42CB-AFF6-C7F75D7D7986}"/>
              </a:ext>
            </a:extLst>
          </p:cNvPr>
          <p:cNvSpPr/>
          <p:nvPr/>
        </p:nvSpPr>
        <p:spPr>
          <a:xfrm rot="21259607">
            <a:off x="3228818" y="4535679"/>
            <a:ext cx="3418031" cy="1089529"/>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There are lots of ways to travel…</a:t>
            </a:r>
          </a:p>
        </p:txBody>
      </p:sp>
      <p:pic>
        <p:nvPicPr>
          <p:cNvPr id="2" name="Picture 1">
            <a:extLst>
              <a:ext uri="{FF2B5EF4-FFF2-40B4-BE49-F238E27FC236}">
                <a16:creationId xmlns:a16="http://schemas.microsoft.com/office/drawing/2014/main" id="{27C9EAFF-6DB7-E1C7-2199-84EAB5EC378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3356"/>
          <a:stretch/>
        </p:blipFill>
        <p:spPr>
          <a:xfrm flipH="1">
            <a:off x="427337" y="352085"/>
            <a:ext cx="1892781" cy="2533643"/>
          </a:xfrm>
          <a:prstGeom prst="rect">
            <a:avLst/>
          </a:prstGeom>
        </p:spPr>
      </p:pic>
    </p:spTree>
    <p:extLst>
      <p:ext uri="{BB962C8B-B14F-4D97-AF65-F5344CB8AC3E}">
        <p14:creationId xmlns:p14="http://schemas.microsoft.com/office/powerpoint/2010/main" val="4128167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childTnLst>
                          </p:cTn>
                        </p:par>
                        <p:par>
                          <p:cTn id="10" fill="hold">
                            <p:stCondLst>
                              <p:cond delay="1000"/>
                            </p:stCondLst>
                            <p:childTnLst>
                              <p:par>
                                <p:cTn id="11" presetID="53" presetClass="entr" presetSubtype="16" fill="hold" nodeType="after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2000"/>
                            </p:stCondLst>
                            <p:childTnLst>
                              <p:par>
                                <p:cTn id="17" presetID="53" presetClass="entr" presetSubtype="16" fill="hold" nodeType="after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par>
                          <p:cTn id="22" fill="hold">
                            <p:stCondLst>
                              <p:cond delay="3000"/>
                            </p:stCondLst>
                            <p:childTnLst>
                              <p:par>
                                <p:cTn id="23" presetID="53" presetClass="entr" presetSubtype="16" fill="hold" nodeType="after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par>
                          <p:cTn id="28" fill="hold">
                            <p:stCondLst>
                              <p:cond delay="4000"/>
                            </p:stCondLst>
                            <p:childTnLst>
                              <p:par>
                                <p:cTn id="29" presetID="53" presetClass="entr" presetSubtype="16" fill="hold" nodeType="afterEffect">
                                  <p:stCondLst>
                                    <p:cond delay="2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childTnLst>
                                </p:cTn>
                              </p:par>
                            </p:childTnLst>
                          </p:cTn>
                        </p:par>
                        <p:par>
                          <p:cTn id="34" fill="hold">
                            <p:stCondLst>
                              <p:cond delay="5000"/>
                            </p:stCondLst>
                            <p:childTnLst>
                              <p:par>
                                <p:cTn id="35" presetID="53" presetClass="entr" presetSubtype="16" fill="hold" nodeType="afterEffect">
                                  <p:stCondLst>
                                    <p:cond delay="250"/>
                                  </p:stCondLst>
                                  <p:childTnLst>
                                    <p:set>
                                      <p:cBhvr>
                                        <p:cTn id="36" dur="1" fill="hold">
                                          <p:stCondLst>
                                            <p:cond delay="0"/>
                                          </p:stCondLst>
                                        </p:cTn>
                                        <p:tgtEl>
                                          <p:spTgt spid="3"/>
                                        </p:tgtEl>
                                        <p:attrNameLst>
                                          <p:attrName>style.visibility</p:attrName>
                                        </p:attrNameLst>
                                      </p:cBhvr>
                                      <p:to>
                                        <p:strVal val="visible"/>
                                      </p:to>
                                    </p:set>
                                    <p:anim calcmode="lin" valueType="num">
                                      <p:cBhvr>
                                        <p:cTn id="37" dur="750" fill="hold"/>
                                        <p:tgtEl>
                                          <p:spTgt spid="3"/>
                                        </p:tgtEl>
                                        <p:attrNameLst>
                                          <p:attrName>ppt_w</p:attrName>
                                        </p:attrNameLst>
                                      </p:cBhvr>
                                      <p:tavLst>
                                        <p:tav tm="0">
                                          <p:val>
                                            <p:fltVal val="0"/>
                                          </p:val>
                                        </p:tav>
                                        <p:tav tm="100000">
                                          <p:val>
                                            <p:strVal val="#ppt_w"/>
                                          </p:val>
                                        </p:tav>
                                      </p:tavLst>
                                    </p:anim>
                                    <p:anim calcmode="lin" valueType="num">
                                      <p:cBhvr>
                                        <p:cTn id="38" dur="750" fill="hold"/>
                                        <p:tgtEl>
                                          <p:spTgt spid="3"/>
                                        </p:tgtEl>
                                        <p:attrNameLst>
                                          <p:attrName>ppt_h</p:attrName>
                                        </p:attrNameLst>
                                      </p:cBhvr>
                                      <p:tavLst>
                                        <p:tav tm="0">
                                          <p:val>
                                            <p:fltVal val="0"/>
                                          </p:val>
                                        </p:tav>
                                        <p:tav tm="100000">
                                          <p:val>
                                            <p:strVal val="#ppt_h"/>
                                          </p:val>
                                        </p:tav>
                                      </p:tavLst>
                                    </p:anim>
                                    <p:animEffect transition="in" filter="fade">
                                      <p:cBhvr>
                                        <p:cTn id="39" dur="750"/>
                                        <p:tgtEl>
                                          <p:spTgt spid="3"/>
                                        </p:tgtEl>
                                      </p:cBhvr>
                                    </p:animEffect>
                                  </p:childTnLst>
                                </p:cTn>
                              </p:par>
                            </p:childTnLst>
                          </p:cTn>
                        </p:par>
                        <p:par>
                          <p:cTn id="40" fill="hold">
                            <p:stCondLst>
                              <p:cond delay="6000"/>
                            </p:stCondLst>
                            <p:childTnLst>
                              <p:par>
                                <p:cTn id="41" presetID="53" presetClass="entr" presetSubtype="16" fill="hold" nodeType="afterEffect">
                                  <p:stCondLst>
                                    <p:cond delay="250"/>
                                  </p:stCondLst>
                                  <p:childTnLst>
                                    <p:set>
                                      <p:cBhvr>
                                        <p:cTn id="42" dur="1" fill="hold">
                                          <p:stCondLst>
                                            <p:cond delay="0"/>
                                          </p:stCondLst>
                                        </p:cTn>
                                        <p:tgtEl>
                                          <p:spTgt spid="15"/>
                                        </p:tgtEl>
                                        <p:attrNameLst>
                                          <p:attrName>style.visibility</p:attrName>
                                        </p:attrNameLst>
                                      </p:cBhvr>
                                      <p:to>
                                        <p:strVal val="visible"/>
                                      </p:to>
                                    </p:set>
                                    <p:anim calcmode="lin" valueType="num">
                                      <p:cBhvr>
                                        <p:cTn id="43" dur="750" fill="hold"/>
                                        <p:tgtEl>
                                          <p:spTgt spid="15"/>
                                        </p:tgtEl>
                                        <p:attrNameLst>
                                          <p:attrName>ppt_w</p:attrName>
                                        </p:attrNameLst>
                                      </p:cBhvr>
                                      <p:tavLst>
                                        <p:tav tm="0">
                                          <p:val>
                                            <p:fltVal val="0"/>
                                          </p:val>
                                        </p:tav>
                                        <p:tav tm="100000">
                                          <p:val>
                                            <p:strVal val="#ppt_w"/>
                                          </p:val>
                                        </p:tav>
                                      </p:tavLst>
                                    </p:anim>
                                    <p:anim calcmode="lin" valueType="num">
                                      <p:cBhvr>
                                        <p:cTn id="44" dur="750" fill="hold"/>
                                        <p:tgtEl>
                                          <p:spTgt spid="15"/>
                                        </p:tgtEl>
                                        <p:attrNameLst>
                                          <p:attrName>ppt_h</p:attrName>
                                        </p:attrNameLst>
                                      </p:cBhvr>
                                      <p:tavLst>
                                        <p:tav tm="0">
                                          <p:val>
                                            <p:fltVal val="0"/>
                                          </p:val>
                                        </p:tav>
                                        <p:tav tm="100000">
                                          <p:val>
                                            <p:strVal val="#ppt_h"/>
                                          </p:val>
                                        </p:tav>
                                      </p:tavLst>
                                    </p:anim>
                                    <p:animEffect transition="in" filter="fade">
                                      <p:cBhvr>
                                        <p:cTn id="4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BA2274-6262-4409-9399-3E4857AD0287}"/>
              </a:ext>
            </a:extLst>
          </p:cNvPr>
          <p:cNvSpPr/>
          <p:nvPr/>
        </p:nvSpPr>
        <p:spPr>
          <a:xfrm>
            <a:off x="543341" y="312637"/>
            <a:ext cx="6263523" cy="1323439"/>
          </a:xfrm>
          <a:prstGeom prst="rect">
            <a:avLst/>
          </a:prstGeom>
          <a:solidFill>
            <a:schemeClr val="bg1"/>
          </a:solidFill>
          <a:effectLst>
            <a:outerShdw dist="50800" dir="1800000" algn="ctr" rotWithShape="0">
              <a:srgbClr val="000000">
                <a:alpha val="20000"/>
              </a:srgb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Reasons to </a:t>
            </a:r>
            <a:r>
              <a:rPr kumimoji="0" lang="en-GB" sz="4000" b="0" i="0" u="none" strike="noStrike" kern="1200" cap="none" spc="0" normalizeH="0" baseline="0" noProof="0" dirty="0">
                <a:ln>
                  <a:noFill/>
                </a:ln>
                <a:solidFill>
                  <a:srgbClr val="D50084"/>
                </a:solidFill>
                <a:effectLst/>
                <a:uLnTx/>
                <a:uFillTx/>
                <a:latin typeface="Swiss721 BlkCn BT" panose="020B0806030502040204" pitchFamily="34" charset="0"/>
                <a:ea typeface="+mn-ea"/>
                <a:cs typeface="Swiss721 BlkCn BT" panose="020B0806030502040204" pitchFamily="34" charset="0"/>
              </a:rPr>
              <a:t>move more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on your journey to school</a:t>
            </a:r>
          </a:p>
        </p:txBody>
      </p:sp>
      <p:pic>
        <p:nvPicPr>
          <p:cNvPr id="4" name="Picture 3">
            <a:extLst>
              <a:ext uri="{FF2B5EF4-FFF2-40B4-BE49-F238E27FC236}">
                <a16:creationId xmlns:a16="http://schemas.microsoft.com/office/drawing/2014/main" id="{6E5D6B78-2642-46B8-8274-3DD1CF181F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0671110">
            <a:off x="6372642" y="257898"/>
            <a:ext cx="2438153" cy="1945044"/>
          </a:xfrm>
          <a:prstGeom prst="rect">
            <a:avLst/>
          </a:prstGeom>
        </p:spPr>
      </p:pic>
      <p:sp>
        <p:nvSpPr>
          <p:cNvPr id="5" name="Rectangle 4">
            <a:extLst>
              <a:ext uri="{FF2B5EF4-FFF2-40B4-BE49-F238E27FC236}">
                <a16:creationId xmlns:a16="http://schemas.microsoft.com/office/drawing/2014/main" id="{10C03F56-9867-414E-9746-B9274A61674E}"/>
              </a:ext>
            </a:extLst>
          </p:cNvPr>
          <p:cNvSpPr/>
          <p:nvPr/>
        </p:nvSpPr>
        <p:spPr>
          <a:xfrm rot="21356115">
            <a:off x="259220" y="2130781"/>
            <a:ext cx="3143046"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1DAA2A1E-CF34-43ED-B071-8C9980C19606}"/>
              </a:ext>
            </a:extLst>
          </p:cNvPr>
          <p:cNvSpPr/>
          <p:nvPr/>
        </p:nvSpPr>
        <p:spPr>
          <a:xfrm rot="320937">
            <a:off x="260492" y="5996586"/>
            <a:ext cx="3344953"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C49EDEC6-71F1-405A-BFA4-CE64AA651DE8}"/>
              </a:ext>
            </a:extLst>
          </p:cNvPr>
          <p:cNvSpPr/>
          <p:nvPr/>
        </p:nvSpPr>
        <p:spPr>
          <a:xfrm>
            <a:off x="915971" y="4013065"/>
            <a:ext cx="3094356"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30987FD-E97C-4B4D-A79D-42BEB00A65D8}"/>
              </a:ext>
            </a:extLst>
          </p:cNvPr>
          <p:cNvSpPr/>
          <p:nvPr/>
        </p:nvSpPr>
        <p:spPr>
          <a:xfrm>
            <a:off x="6347380" y="5217737"/>
            <a:ext cx="2488677"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664D346A-17E2-4C0C-BF11-CAEF4F1F5DFC}"/>
              </a:ext>
            </a:extLst>
          </p:cNvPr>
          <p:cNvSpPr/>
          <p:nvPr/>
        </p:nvSpPr>
        <p:spPr>
          <a:xfrm>
            <a:off x="5740138" y="4151053"/>
            <a:ext cx="3215318"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E1BC75A-2422-428E-9829-6FD6B76855CB}"/>
              </a:ext>
            </a:extLst>
          </p:cNvPr>
          <p:cNvSpPr/>
          <p:nvPr/>
        </p:nvSpPr>
        <p:spPr>
          <a:xfrm>
            <a:off x="4611049" y="1970364"/>
            <a:ext cx="1879077"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141313"/>
              </a:solidFill>
              <a:effectLst/>
              <a:uLnTx/>
              <a:uFillTx/>
              <a:latin typeface="Calibri"/>
              <a:ea typeface="+mn-ea"/>
              <a:cs typeface="+mn-cs"/>
            </a:endParaRPr>
          </a:p>
        </p:txBody>
      </p:sp>
      <p:pic>
        <p:nvPicPr>
          <p:cNvPr id="12" name="Picture 11" descr="A close up of a sign&#10;&#10;Description automatically generated">
            <a:extLst>
              <a:ext uri="{FF2B5EF4-FFF2-40B4-BE49-F238E27FC236}">
                <a16:creationId xmlns:a16="http://schemas.microsoft.com/office/drawing/2014/main" id="{88961551-270C-4E9B-BD9B-6F8395B645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2" y="4099765"/>
            <a:ext cx="2552166" cy="1741807"/>
          </a:xfrm>
          <a:prstGeom prst="rect">
            <a:avLst/>
          </a:prstGeom>
        </p:spPr>
      </p:pic>
      <p:pic>
        <p:nvPicPr>
          <p:cNvPr id="14" name="Picture 13">
            <a:extLst>
              <a:ext uri="{FF2B5EF4-FFF2-40B4-BE49-F238E27FC236}">
                <a16:creationId xmlns:a16="http://schemas.microsoft.com/office/drawing/2014/main" id="{F5ACCA8D-7C70-492C-913E-1FE51A1402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5100" y="4423998"/>
            <a:ext cx="3215318" cy="2007534"/>
          </a:xfrm>
          <a:prstGeom prst="rect">
            <a:avLst/>
          </a:prstGeom>
        </p:spPr>
      </p:pic>
      <p:pic>
        <p:nvPicPr>
          <p:cNvPr id="20" name="Picture 19" descr="A close up of an animal&#10;&#10;Description automatically generated">
            <a:extLst>
              <a:ext uri="{FF2B5EF4-FFF2-40B4-BE49-F238E27FC236}">
                <a16:creationId xmlns:a16="http://schemas.microsoft.com/office/drawing/2014/main" id="{40059498-2C65-4AD2-AFCE-7BC4AADB6E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959152" y="2462854"/>
            <a:ext cx="3573615" cy="1629236"/>
          </a:xfrm>
          <a:prstGeom prst="rect">
            <a:avLst/>
          </a:prstGeom>
        </p:spPr>
      </p:pic>
      <p:sp>
        <p:nvSpPr>
          <p:cNvPr id="21" name="TextBox 20">
            <a:extLst>
              <a:ext uri="{FF2B5EF4-FFF2-40B4-BE49-F238E27FC236}">
                <a16:creationId xmlns:a16="http://schemas.microsoft.com/office/drawing/2014/main" id="{98F7D445-8128-4015-85AA-FBA80F0BC710}"/>
              </a:ext>
            </a:extLst>
          </p:cNvPr>
          <p:cNvSpPr txBox="1"/>
          <p:nvPr/>
        </p:nvSpPr>
        <p:spPr>
          <a:xfrm>
            <a:off x="5463643" y="2837919"/>
            <a:ext cx="88373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FFFFFE"/>
                </a:solidFill>
                <a:effectLst/>
                <a:uLnTx/>
                <a:uFillTx/>
                <a:latin typeface="Calibri"/>
                <a:ea typeface="+mn-ea"/>
                <a:cs typeface="+mn-cs"/>
              </a:rPr>
              <a:t>£££</a:t>
            </a:r>
          </a:p>
        </p:txBody>
      </p:sp>
      <p:pic>
        <p:nvPicPr>
          <p:cNvPr id="25" name="Picture 24" descr="A picture containing vector graphics&#10;&#10;Description automatically generated">
            <a:extLst>
              <a:ext uri="{FF2B5EF4-FFF2-40B4-BE49-F238E27FC236}">
                <a16:creationId xmlns:a16="http://schemas.microsoft.com/office/drawing/2014/main" id="{C084CAB5-5982-4683-B403-55F0A88F66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8037" y="2198878"/>
            <a:ext cx="1779556" cy="1768810"/>
          </a:xfrm>
          <a:prstGeom prst="rect">
            <a:avLst/>
          </a:prstGeom>
        </p:spPr>
      </p:pic>
      <p:sp>
        <p:nvSpPr>
          <p:cNvPr id="15" name="Rectangle 14">
            <a:extLst>
              <a:ext uri="{FF2B5EF4-FFF2-40B4-BE49-F238E27FC236}">
                <a16:creationId xmlns:a16="http://schemas.microsoft.com/office/drawing/2014/main" id="{607C7671-C6F9-446F-B446-072B6FE47BF7}"/>
              </a:ext>
            </a:extLst>
          </p:cNvPr>
          <p:cNvSpPr/>
          <p:nvPr/>
        </p:nvSpPr>
        <p:spPr>
          <a:xfrm rot="21377367">
            <a:off x="260302" y="2092969"/>
            <a:ext cx="305404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Helps you stay healthy</a:t>
            </a:r>
          </a:p>
        </p:txBody>
      </p:sp>
      <p:sp>
        <p:nvSpPr>
          <p:cNvPr id="16" name="Rectangle 15">
            <a:extLst>
              <a:ext uri="{FF2B5EF4-FFF2-40B4-BE49-F238E27FC236}">
                <a16:creationId xmlns:a16="http://schemas.microsoft.com/office/drawing/2014/main" id="{851C36FC-BAA8-4B3F-88F5-F9896AC2C605}"/>
              </a:ext>
            </a:extLst>
          </p:cNvPr>
          <p:cNvSpPr/>
          <p:nvPr/>
        </p:nvSpPr>
        <p:spPr>
          <a:xfrm>
            <a:off x="4660164" y="1938929"/>
            <a:ext cx="1848070"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Saves money</a:t>
            </a:r>
          </a:p>
        </p:txBody>
      </p:sp>
      <p:sp>
        <p:nvSpPr>
          <p:cNvPr id="17" name="Rectangle 16">
            <a:extLst>
              <a:ext uri="{FF2B5EF4-FFF2-40B4-BE49-F238E27FC236}">
                <a16:creationId xmlns:a16="http://schemas.microsoft.com/office/drawing/2014/main" id="{C6DF360C-6A68-46F0-A40D-E4EB807F7DF0}"/>
              </a:ext>
            </a:extLst>
          </p:cNvPr>
          <p:cNvSpPr/>
          <p:nvPr/>
        </p:nvSpPr>
        <p:spPr>
          <a:xfrm>
            <a:off x="878164" y="3958859"/>
            <a:ext cx="3169970" cy="461665"/>
          </a:xfrm>
          <a:prstGeom prst="rect">
            <a:avLst/>
          </a:prstGeom>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Makes you feel happier</a:t>
            </a:r>
          </a:p>
        </p:txBody>
      </p:sp>
      <p:sp>
        <p:nvSpPr>
          <p:cNvPr id="18" name="Rectangle 17">
            <a:extLst>
              <a:ext uri="{FF2B5EF4-FFF2-40B4-BE49-F238E27FC236}">
                <a16:creationId xmlns:a16="http://schemas.microsoft.com/office/drawing/2014/main" id="{C3C63329-4D0A-4BC3-9126-9D6AE96B3919}"/>
              </a:ext>
            </a:extLst>
          </p:cNvPr>
          <p:cNvSpPr/>
          <p:nvPr/>
        </p:nvSpPr>
        <p:spPr>
          <a:xfrm>
            <a:off x="5769605" y="4117874"/>
            <a:ext cx="316997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Doesn’t cause pollution</a:t>
            </a:r>
          </a:p>
        </p:txBody>
      </p:sp>
      <p:sp>
        <p:nvSpPr>
          <p:cNvPr id="19" name="Rectangle 18">
            <a:extLst>
              <a:ext uri="{FF2B5EF4-FFF2-40B4-BE49-F238E27FC236}">
                <a16:creationId xmlns:a16="http://schemas.microsoft.com/office/drawing/2014/main" id="{30E8D2C0-788D-46AB-AD4F-FBCADDDDB472}"/>
              </a:ext>
            </a:extLst>
          </p:cNvPr>
          <p:cNvSpPr/>
          <p:nvPr/>
        </p:nvSpPr>
        <p:spPr>
          <a:xfrm rot="297902">
            <a:off x="262343" y="5959306"/>
            <a:ext cx="330430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Gives you independence</a:t>
            </a:r>
          </a:p>
        </p:txBody>
      </p:sp>
      <p:sp>
        <p:nvSpPr>
          <p:cNvPr id="22" name="Rectangle 21">
            <a:extLst>
              <a:ext uri="{FF2B5EF4-FFF2-40B4-BE49-F238E27FC236}">
                <a16:creationId xmlns:a16="http://schemas.microsoft.com/office/drawing/2014/main" id="{49835C00-3D9D-4D48-B2F4-44CFFA06D5B5}"/>
              </a:ext>
            </a:extLst>
          </p:cNvPr>
          <p:cNvSpPr/>
          <p:nvPr/>
        </p:nvSpPr>
        <p:spPr>
          <a:xfrm>
            <a:off x="6405285" y="5188516"/>
            <a:ext cx="242406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41313"/>
                </a:solidFill>
                <a:effectLst/>
                <a:uLnTx/>
                <a:uFillTx/>
                <a:latin typeface="Swiss721 BlkCn BT" panose="020B0806030502040204" pitchFamily="34" charset="0"/>
                <a:ea typeface="+mn-ea"/>
                <a:cs typeface="Swiss721 BlkCn BT" panose="020B0806030502040204" pitchFamily="34" charset="0"/>
              </a:rPr>
              <a:t>Time with friends</a:t>
            </a:r>
          </a:p>
        </p:txBody>
      </p:sp>
    </p:spTree>
    <p:extLst>
      <p:ext uri="{BB962C8B-B14F-4D97-AF65-F5344CB8AC3E}">
        <p14:creationId xmlns:p14="http://schemas.microsoft.com/office/powerpoint/2010/main" val="66711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C8C3E2-3300-4E79-8EA2-C8C629CB6FAD}"/>
              </a:ext>
            </a:extLst>
          </p:cNvPr>
          <p:cNvSpPr/>
          <p:nvPr/>
        </p:nvSpPr>
        <p:spPr>
          <a:xfrm rot="21246783">
            <a:off x="485882" y="510901"/>
            <a:ext cx="6412379" cy="646331"/>
          </a:xfrm>
          <a:prstGeom prst="rect">
            <a:avLst/>
          </a:prstGeom>
          <a:solidFill>
            <a:schemeClr val="accent2"/>
          </a:solidFill>
          <a:ln>
            <a:noFill/>
          </a:ln>
          <a:effectLst>
            <a:outerShdw dist="127000" dir="1800000" algn="tl" rotWithShape="0">
              <a:prstClr val="black">
                <a:alpha val="20000"/>
              </a:prstClr>
            </a:outerShdw>
          </a:effectLst>
        </p:spPr>
        <p:txBody>
          <a:bodyPr wrap="square">
            <a:spAutoFit/>
          </a:bodyPr>
          <a:lstStyle/>
          <a:p>
            <a:pPr algn="ctr"/>
            <a:r>
              <a:rPr lang="en-GB" sz="3600" b="1" dirty="0">
                <a:solidFill>
                  <a:schemeClr val="bg1"/>
                </a:solidFill>
                <a:latin typeface="Swiss721 BlkCn BT" panose="020B0806030502040204" pitchFamily="34" charset="0"/>
                <a:cs typeface="Swiss721 BlkCn BT" panose="020B0806030502040204" pitchFamily="34" charset="0"/>
              </a:rPr>
              <a:t>Next Steps Walking Challenge</a:t>
            </a:r>
          </a:p>
        </p:txBody>
      </p:sp>
      <p:grpSp>
        <p:nvGrpSpPr>
          <p:cNvPr id="2" name="Group 1">
            <a:extLst>
              <a:ext uri="{FF2B5EF4-FFF2-40B4-BE49-F238E27FC236}">
                <a16:creationId xmlns:a16="http://schemas.microsoft.com/office/drawing/2014/main" id="{37AD19BE-B000-4B57-BDC8-CE71F4AE9995}"/>
              </a:ext>
            </a:extLst>
          </p:cNvPr>
          <p:cNvGrpSpPr/>
          <p:nvPr/>
        </p:nvGrpSpPr>
        <p:grpSpPr>
          <a:xfrm>
            <a:off x="1725595" y="1899395"/>
            <a:ext cx="7083157" cy="4552911"/>
            <a:chOff x="502264" y="1927340"/>
            <a:chExt cx="7751659" cy="4982611"/>
          </a:xfrm>
        </p:grpSpPr>
        <p:grpSp>
          <p:nvGrpSpPr>
            <p:cNvPr id="16" name="Group 15">
              <a:extLst>
                <a:ext uri="{FF2B5EF4-FFF2-40B4-BE49-F238E27FC236}">
                  <a16:creationId xmlns:a16="http://schemas.microsoft.com/office/drawing/2014/main" id="{4ED57C88-5862-4C7A-B74C-30F4C54984FA}"/>
                </a:ext>
              </a:extLst>
            </p:cNvPr>
            <p:cNvGrpSpPr/>
            <p:nvPr/>
          </p:nvGrpSpPr>
          <p:grpSpPr>
            <a:xfrm rot="295276">
              <a:off x="502264" y="1927340"/>
              <a:ext cx="4624177" cy="885586"/>
              <a:chOff x="1638249" y="4848659"/>
              <a:chExt cx="4624177" cy="885586"/>
            </a:xfrm>
          </p:grpSpPr>
          <p:sp>
            <p:nvSpPr>
              <p:cNvPr id="30" name="Rectangle 29">
                <a:extLst>
                  <a:ext uri="{FF2B5EF4-FFF2-40B4-BE49-F238E27FC236}">
                    <a16:creationId xmlns:a16="http://schemas.microsoft.com/office/drawing/2014/main" id="{56BE0701-A53F-4B49-A8E7-B39D497C4C49}"/>
                  </a:ext>
                </a:extLst>
              </p:cNvPr>
              <p:cNvSpPr/>
              <p:nvPr/>
            </p:nvSpPr>
            <p:spPr>
              <a:xfrm rot="21291661">
                <a:off x="1929711" y="4874941"/>
                <a:ext cx="4332715" cy="859304"/>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lvl="0" algn="ctr"/>
                <a:endParaRPr kumimoji="0" lang="en-GB" sz="4400" b="1" i="0" u="none" strike="noStrike" kern="1200" cap="none" spc="0" normalizeH="0" baseline="0" noProof="0">
                  <a:ln>
                    <a:noFill/>
                  </a:ln>
                  <a:solidFill>
                    <a:srgbClr val="141313"/>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EA72B82-7B1E-4F83-A496-A620A9638AB8}"/>
                  </a:ext>
                </a:extLst>
              </p:cNvPr>
              <p:cNvSpPr/>
              <p:nvPr/>
            </p:nvSpPr>
            <p:spPr>
              <a:xfrm rot="21200811">
                <a:off x="1638249" y="4848659"/>
                <a:ext cx="523365" cy="523365"/>
              </a:xfrm>
              <a:prstGeom prst="rect">
                <a:avLst/>
              </a:prstGeom>
              <a:solidFill>
                <a:schemeClr val="bg1"/>
              </a:solidFill>
              <a:ln w="1016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506FDF4-40E6-404A-91EC-DD45F882A722}"/>
                  </a:ext>
                </a:extLst>
              </p:cNvPr>
              <p:cNvSpPr txBox="1"/>
              <p:nvPr/>
            </p:nvSpPr>
            <p:spPr>
              <a:xfrm rot="21281526">
                <a:off x="2597184" y="5009471"/>
                <a:ext cx="2658867" cy="639966"/>
              </a:xfrm>
              <a:prstGeom prst="rect">
                <a:avLst/>
              </a:prstGeom>
              <a:noFill/>
            </p:spPr>
            <p:txBody>
              <a:bodyPr wrap="square" rtlCol="0">
                <a:spAutoFit/>
              </a:bodyPr>
              <a:lstStyle/>
              <a:p>
                <a:r>
                  <a:rPr lang="en-GB" sz="3200" b="1" dirty="0">
                    <a:latin typeface="Swiss721 BlkCn BT" panose="020B0806030502040204" pitchFamily="34" charset="0"/>
                    <a:cs typeface="Swiss721 BlkCn BT" panose="020B0806030502040204" pitchFamily="34" charset="0"/>
                  </a:rPr>
                  <a:t>HOW MANY</a:t>
                </a:r>
              </a:p>
            </p:txBody>
          </p:sp>
        </p:grpSp>
        <p:grpSp>
          <p:nvGrpSpPr>
            <p:cNvPr id="44" name="Group 43">
              <a:extLst>
                <a:ext uri="{FF2B5EF4-FFF2-40B4-BE49-F238E27FC236}">
                  <a16:creationId xmlns:a16="http://schemas.microsoft.com/office/drawing/2014/main" id="{D8F63199-B809-4878-A088-E751A550BB65}"/>
                </a:ext>
              </a:extLst>
            </p:cNvPr>
            <p:cNvGrpSpPr/>
            <p:nvPr/>
          </p:nvGrpSpPr>
          <p:grpSpPr>
            <a:xfrm rot="318824">
              <a:off x="3649382" y="4500638"/>
              <a:ext cx="3643234" cy="937974"/>
              <a:chOff x="1680598" y="5042315"/>
              <a:chExt cx="3643234" cy="937974"/>
            </a:xfrm>
          </p:grpSpPr>
          <p:sp>
            <p:nvSpPr>
              <p:cNvPr id="45" name="Rectangle 44">
                <a:extLst>
                  <a:ext uri="{FF2B5EF4-FFF2-40B4-BE49-F238E27FC236}">
                    <a16:creationId xmlns:a16="http://schemas.microsoft.com/office/drawing/2014/main" id="{977731D3-0A49-4C2A-8CE0-23277EAD4A2B}"/>
                  </a:ext>
                </a:extLst>
              </p:cNvPr>
              <p:cNvSpPr/>
              <p:nvPr/>
            </p:nvSpPr>
            <p:spPr>
              <a:xfrm rot="21291661">
                <a:off x="1974411" y="5120985"/>
                <a:ext cx="3163013" cy="859304"/>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lvl="0" algn="ctr"/>
                <a:endParaRPr kumimoji="0" lang="en-GB" sz="4400" b="1" i="0" u="none" strike="noStrike" kern="1200" cap="none" spc="0" normalizeH="0" baseline="0" noProof="0">
                  <a:ln>
                    <a:noFill/>
                  </a:ln>
                  <a:solidFill>
                    <a:srgbClr val="141313"/>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C55973B2-D2DB-40F0-B772-83879D57A53E}"/>
                  </a:ext>
                </a:extLst>
              </p:cNvPr>
              <p:cNvSpPr/>
              <p:nvPr/>
            </p:nvSpPr>
            <p:spPr>
              <a:xfrm rot="21200811">
                <a:off x="1680598" y="5042315"/>
                <a:ext cx="523365" cy="523365"/>
              </a:xfrm>
              <a:prstGeom prst="rect">
                <a:avLst/>
              </a:prstGeom>
              <a:solidFill>
                <a:schemeClr val="bg1"/>
              </a:solidFill>
              <a:ln w="1016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FCF8C6F0-E893-491E-8A98-E282F93F1822}"/>
                  </a:ext>
                </a:extLst>
              </p:cNvPr>
              <p:cNvSpPr txBox="1"/>
              <p:nvPr/>
            </p:nvSpPr>
            <p:spPr>
              <a:xfrm rot="21281526">
                <a:off x="2664965" y="5172431"/>
                <a:ext cx="2658867" cy="639966"/>
              </a:xfrm>
              <a:prstGeom prst="rect">
                <a:avLst/>
              </a:prstGeom>
              <a:noFill/>
            </p:spPr>
            <p:txBody>
              <a:bodyPr wrap="square" rtlCol="0">
                <a:spAutoFit/>
              </a:bodyPr>
              <a:lstStyle/>
              <a:p>
                <a:r>
                  <a:rPr lang="en-GB" sz="3200" b="1" dirty="0">
                    <a:latin typeface="Swiss721 BlkCn BT" panose="020B0806030502040204" pitchFamily="34" charset="0"/>
                    <a:cs typeface="Swiss721 BlkCn BT" panose="020B0806030502040204" pitchFamily="34" charset="0"/>
                  </a:rPr>
                  <a:t>CAN YOU</a:t>
                </a:r>
              </a:p>
            </p:txBody>
          </p:sp>
        </p:grpSp>
        <p:grpSp>
          <p:nvGrpSpPr>
            <p:cNvPr id="48" name="Group 47">
              <a:extLst>
                <a:ext uri="{FF2B5EF4-FFF2-40B4-BE49-F238E27FC236}">
                  <a16:creationId xmlns:a16="http://schemas.microsoft.com/office/drawing/2014/main" id="{4428889D-618E-47F3-9389-57E61D767096}"/>
                </a:ext>
              </a:extLst>
            </p:cNvPr>
            <p:cNvGrpSpPr/>
            <p:nvPr/>
          </p:nvGrpSpPr>
          <p:grpSpPr>
            <a:xfrm>
              <a:off x="1187186" y="3073619"/>
              <a:ext cx="4624176" cy="885586"/>
              <a:chOff x="2239071" y="4767726"/>
              <a:chExt cx="4624176" cy="885586"/>
            </a:xfrm>
          </p:grpSpPr>
          <p:sp>
            <p:nvSpPr>
              <p:cNvPr id="49" name="Rectangle 48">
                <a:extLst>
                  <a:ext uri="{FF2B5EF4-FFF2-40B4-BE49-F238E27FC236}">
                    <a16:creationId xmlns:a16="http://schemas.microsoft.com/office/drawing/2014/main" id="{54748A78-0DEF-4BE7-BE4A-93888BD46789}"/>
                  </a:ext>
                </a:extLst>
              </p:cNvPr>
              <p:cNvSpPr/>
              <p:nvPr/>
            </p:nvSpPr>
            <p:spPr>
              <a:xfrm rot="21291661">
                <a:off x="2530533" y="4794008"/>
                <a:ext cx="4332714" cy="859304"/>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lvl="0" algn="ctr"/>
                <a:endParaRPr kumimoji="0" lang="en-GB" sz="4400" b="1" i="0" u="none" strike="noStrike" kern="1200" cap="none" spc="0" normalizeH="0" baseline="0" noProof="0">
                  <a:ln>
                    <a:noFill/>
                  </a:ln>
                  <a:solidFill>
                    <a:srgbClr val="141313"/>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2F904D97-6416-407D-8AA1-76C8017CF8AA}"/>
                  </a:ext>
                </a:extLst>
              </p:cNvPr>
              <p:cNvSpPr/>
              <p:nvPr/>
            </p:nvSpPr>
            <p:spPr>
              <a:xfrm rot="21200811">
                <a:off x="2239071" y="4767726"/>
                <a:ext cx="523365" cy="523365"/>
              </a:xfrm>
              <a:prstGeom prst="rect">
                <a:avLst/>
              </a:prstGeom>
              <a:solidFill>
                <a:schemeClr val="bg1"/>
              </a:solidFill>
              <a:ln w="1016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x</a:t>
                </a:r>
              </a:p>
            </p:txBody>
          </p:sp>
          <p:sp>
            <p:nvSpPr>
              <p:cNvPr id="51" name="TextBox 50">
                <a:extLst>
                  <a:ext uri="{FF2B5EF4-FFF2-40B4-BE49-F238E27FC236}">
                    <a16:creationId xmlns:a16="http://schemas.microsoft.com/office/drawing/2014/main" id="{0FFB0A31-67B2-48EB-AB27-AAA6857AC935}"/>
                  </a:ext>
                </a:extLst>
              </p:cNvPr>
              <p:cNvSpPr txBox="1"/>
              <p:nvPr/>
            </p:nvSpPr>
            <p:spPr>
              <a:xfrm rot="21281526">
                <a:off x="3198005" y="4928540"/>
                <a:ext cx="2658867" cy="639966"/>
              </a:xfrm>
              <a:prstGeom prst="rect">
                <a:avLst/>
              </a:prstGeom>
              <a:noFill/>
            </p:spPr>
            <p:txBody>
              <a:bodyPr wrap="square" rtlCol="0">
                <a:spAutoFit/>
              </a:bodyPr>
              <a:lstStyle/>
              <a:p>
                <a:r>
                  <a:rPr lang="en-GB" sz="3200" b="1" dirty="0">
                    <a:latin typeface="Swiss721 BlkCn BT" panose="020B0806030502040204" pitchFamily="34" charset="0"/>
                    <a:cs typeface="Swiss721 BlkCn BT" panose="020B0806030502040204" pitchFamily="34" charset="0"/>
                  </a:rPr>
                  <a:t>CHALLENGES</a:t>
                </a:r>
              </a:p>
            </p:txBody>
          </p:sp>
        </p:grpSp>
        <p:grpSp>
          <p:nvGrpSpPr>
            <p:cNvPr id="22" name="Group 21">
              <a:extLst>
                <a:ext uri="{FF2B5EF4-FFF2-40B4-BE49-F238E27FC236}">
                  <a16:creationId xmlns:a16="http://schemas.microsoft.com/office/drawing/2014/main" id="{1DB506C8-66D4-49EA-B659-F053FBC039A6}"/>
                </a:ext>
              </a:extLst>
            </p:cNvPr>
            <p:cNvGrpSpPr/>
            <p:nvPr/>
          </p:nvGrpSpPr>
          <p:grpSpPr>
            <a:xfrm rot="318824">
              <a:off x="4084199" y="6003971"/>
              <a:ext cx="4169724" cy="905980"/>
              <a:chOff x="1537485" y="5310048"/>
              <a:chExt cx="4169724" cy="905980"/>
            </a:xfrm>
          </p:grpSpPr>
          <p:sp>
            <p:nvSpPr>
              <p:cNvPr id="23" name="Rectangle 22">
                <a:extLst>
                  <a:ext uri="{FF2B5EF4-FFF2-40B4-BE49-F238E27FC236}">
                    <a16:creationId xmlns:a16="http://schemas.microsoft.com/office/drawing/2014/main" id="{0B362ADE-50A5-4BF0-BB0A-23B12D8D4057}"/>
                  </a:ext>
                </a:extLst>
              </p:cNvPr>
              <p:cNvSpPr/>
              <p:nvPr/>
            </p:nvSpPr>
            <p:spPr>
              <a:xfrm rot="21291661">
                <a:off x="1829864" y="5356724"/>
                <a:ext cx="3877345" cy="859304"/>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lvl="0" algn="ctr"/>
                <a:endParaRPr kumimoji="0" lang="en-GB" sz="4400" b="1" i="0" u="none" strike="noStrike" kern="1200" cap="none" spc="0" normalizeH="0" baseline="0" noProof="0">
                  <a:ln>
                    <a:noFill/>
                  </a:ln>
                  <a:solidFill>
                    <a:srgbClr val="141313"/>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68365899-D541-4457-A269-DC7881150060}"/>
                  </a:ext>
                </a:extLst>
              </p:cNvPr>
              <p:cNvSpPr/>
              <p:nvPr/>
            </p:nvSpPr>
            <p:spPr>
              <a:xfrm rot="21200811">
                <a:off x="1537485" y="5310048"/>
                <a:ext cx="523365" cy="523365"/>
              </a:xfrm>
              <a:prstGeom prst="rect">
                <a:avLst/>
              </a:prstGeom>
              <a:solidFill>
                <a:schemeClr val="bg1"/>
              </a:solidFill>
              <a:ln w="1016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9F41D7BC-ED68-45D2-94E3-CD1B3BAE0044}"/>
                  </a:ext>
                </a:extLst>
              </p:cNvPr>
              <p:cNvSpPr txBox="1"/>
              <p:nvPr/>
            </p:nvSpPr>
            <p:spPr>
              <a:xfrm rot="21281526">
                <a:off x="2523225" y="5458571"/>
                <a:ext cx="2658867" cy="639966"/>
              </a:xfrm>
              <a:prstGeom prst="rect">
                <a:avLst/>
              </a:prstGeom>
              <a:noFill/>
            </p:spPr>
            <p:txBody>
              <a:bodyPr wrap="square" rtlCol="0">
                <a:spAutoFit/>
              </a:bodyPr>
              <a:lstStyle/>
              <a:p>
                <a:r>
                  <a:rPr lang="en-GB" sz="3200" b="1" dirty="0">
                    <a:latin typeface="Swiss721 BlkCn BT" panose="020B0806030502040204" pitchFamily="34" charset="0"/>
                    <a:cs typeface="Swiss721 BlkCn BT" panose="020B0806030502040204" pitchFamily="34" charset="0"/>
                  </a:rPr>
                  <a:t>COMPLETE?</a:t>
                </a:r>
              </a:p>
            </p:txBody>
          </p:sp>
        </p:grpSp>
      </p:grpSp>
      <p:pic>
        <p:nvPicPr>
          <p:cNvPr id="12" name="Picture 11" descr="A close up of an animal&#10;&#10;Description automatically generated">
            <a:extLst>
              <a:ext uri="{FF2B5EF4-FFF2-40B4-BE49-F238E27FC236}">
                <a16:creationId xmlns:a16="http://schemas.microsoft.com/office/drawing/2014/main" id="{6187EF37-3807-4D75-920C-0154A5C1B1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5747"/>
          <a:stretch/>
        </p:blipFill>
        <p:spPr>
          <a:xfrm>
            <a:off x="28251" y="4295710"/>
            <a:ext cx="1483603" cy="2449923"/>
          </a:xfrm>
          <a:prstGeom prst="rect">
            <a:avLst/>
          </a:prstGeom>
        </p:spPr>
      </p:pic>
      <p:pic>
        <p:nvPicPr>
          <p:cNvPr id="18" name="Picture 17">
            <a:extLst>
              <a:ext uri="{FF2B5EF4-FFF2-40B4-BE49-F238E27FC236}">
                <a16:creationId xmlns:a16="http://schemas.microsoft.com/office/drawing/2014/main" id="{E6E98481-3F46-432D-91A9-F29CE91406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621" y="1343111"/>
            <a:ext cx="1275233" cy="1842823"/>
          </a:xfrm>
          <a:prstGeom prst="rect">
            <a:avLst/>
          </a:prstGeom>
        </p:spPr>
      </p:pic>
      <p:pic>
        <p:nvPicPr>
          <p:cNvPr id="5" name="Picture 4">
            <a:extLst>
              <a:ext uri="{FF2B5EF4-FFF2-40B4-BE49-F238E27FC236}">
                <a16:creationId xmlns:a16="http://schemas.microsoft.com/office/drawing/2014/main" id="{5A22DAFC-6A97-4E01-9845-993CF768C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4055" y="941169"/>
            <a:ext cx="1634232" cy="1562058"/>
          </a:xfrm>
          <a:prstGeom prst="rect">
            <a:avLst/>
          </a:prstGeom>
        </p:spPr>
      </p:pic>
      <p:pic>
        <p:nvPicPr>
          <p:cNvPr id="6" name="Picture 5">
            <a:extLst>
              <a:ext uri="{FF2B5EF4-FFF2-40B4-BE49-F238E27FC236}">
                <a16:creationId xmlns:a16="http://schemas.microsoft.com/office/drawing/2014/main" id="{0626C3E5-26BA-4342-BB9E-F23DC51628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74" y="3363433"/>
            <a:ext cx="2503984" cy="1036984"/>
          </a:xfrm>
          <a:prstGeom prst="rect">
            <a:avLst/>
          </a:prstGeom>
        </p:spPr>
      </p:pic>
      <p:pic>
        <p:nvPicPr>
          <p:cNvPr id="9" name="Picture 8" descr="A close up of a sign&#10;&#10;Description automatically generated">
            <a:extLst>
              <a:ext uri="{FF2B5EF4-FFF2-40B4-BE49-F238E27FC236}">
                <a16:creationId xmlns:a16="http://schemas.microsoft.com/office/drawing/2014/main" id="{6AA91369-CF93-437F-8BFC-F605A93CFD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4598">
            <a:off x="7897553" y="4548395"/>
            <a:ext cx="1072203" cy="1072203"/>
          </a:xfrm>
          <a:prstGeom prst="rect">
            <a:avLst/>
          </a:prstGeom>
        </p:spPr>
      </p:pic>
      <p:pic>
        <p:nvPicPr>
          <p:cNvPr id="11" name="Picture 10">
            <a:extLst>
              <a:ext uri="{FF2B5EF4-FFF2-40B4-BE49-F238E27FC236}">
                <a16:creationId xmlns:a16="http://schemas.microsoft.com/office/drawing/2014/main" id="{D725B365-13C3-4AC0-BB91-149B02435B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0153" y="3141917"/>
            <a:ext cx="1483702" cy="1323653"/>
          </a:xfrm>
          <a:prstGeom prst="rect">
            <a:avLst/>
          </a:prstGeom>
        </p:spPr>
      </p:pic>
      <p:pic>
        <p:nvPicPr>
          <p:cNvPr id="35" name="Picture 34">
            <a:extLst>
              <a:ext uri="{FF2B5EF4-FFF2-40B4-BE49-F238E27FC236}">
                <a16:creationId xmlns:a16="http://schemas.microsoft.com/office/drawing/2014/main" id="{C78BA28D-F7F5-4D2D-9D08-F2CD6F56FE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494311" y="4703778"/>
            <a:ext cx="3198364" cy="1996948"/>
          </a:xfrm>
          <a:prstGeom prst="rect">
            <a:avLst/>
          </a:prstGeom>
        </p:spPr>
      </p:pic>
    </p:spTree>
    <p:extLst>
      <p:ext uri="{BB962C8B-B14F-4D97-AF65-F5344CB8AC3E}">
        <p14:creationId xmlns:p14="http://schemas.microsoft.com/office/powerpoint/2010/main" val="132510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78BD37-DC6F-4D8E-915F-D14BEB85D0C9}"/>
              </a:ext>
            </a:extLst>
          </p:cNvPr>
          <p:cNvSpPr/>
          <p:nvPr/>
        </p:nvSpPr>
        <p:spPr>
          <a:xfrm>
            <a:off x="850966" y="640034"/>
            <a:ext cx="5776077" cy="830997"/>
          </a:xfrm>
          <a:prstGeom prst="rect">
            <a:avLst/>
          </a:prstGeom>
        </p:spPr>
        <p:txBody>
          <a:bodyPr wrap="square">
            <a:spAutoFit/>
          </a:bodyPr>
          <a:lstStyle/>
          <a:p>
            <a:pPr fontAlgn="base"/>
            <a:r>
              <a:rPr lang="en-GB" sz="2400" b="1">
                <a:solidFill>
                  <a:srgbClr val="000000"/>
                </a:solidFill>
                <a:latin typeface="Calibri" panose="020F0502020204030204" pitchFamily="34" charset="0"/>
              </a:rPr>
              <a:t> </a:t>
            </a:r>
            <a:endParaRPr lang="en-GB" sz="2400" b="1">
              <a:solidFill>
                <a:srgbClr val="000000"/>
              </a:solidFill>
              <a:latin typeface="Segoe UI" panose="020B0502040204020203" pitchFamily="34" charset="0"/>
            </a:endParaRPr>
          </a:p>
          <a:p>
            <a:pPr fontAlgn="base"/>
            <a:r>
              <a:rPr lang="en-GB" sz="2400" b="1">
                <a:solidFill>
                  <a:srgbClr val="000000"/>
                </a:solidFill>
                <a:latin typeface="Calibri" panose="020F0502020204030204" pitchFamily="34" charset="0"/>
              </a:rPr>
              <a:t> </a:t>
            </a:r>
            <a:endParaRPr lang="en-GB" sz="2400" b="1" i="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4133C00D-AFF8-41D8-9A95-3104A4291BAB}"/>
              </a:ext>
            </a:extLst>
          </p:cNvPr>
          <p:cNvSpPr/>
          <p:nvPr/>
        </p:nvSpPr>
        <p:spPr>
          <a:xfrm>
            <a:off x="462997" y="505629"/>
            <a:ext cx="6263523" cy="707886"/>
          </a:xfrm>
          <a:prstGeom prst="rect">
            <a:avLst/>
          </a:prstGeom>
          <a:solidFill>
            <a:schemeClr val="bg1"/>
          </a:solidFill>
          <a:effectLst>
            <a:outerShdw dist="50800" dir="1800000" algn="ctr" rotWithShape="0">
              <a:srgbClr val="000000">
                <a:alpha val="20000"/>
              </a:srgbClr>
            </a:outerShdw>
          </a:effectLst>
        </p:spPr>
        <p:txBody>
          <a:bodyPr wrap="square">
            <a:spAutoFit/>
          </a:bodyPr>
          <a:lstStyle/>
          <a:p>
            <a:pPr algn="ctr"/>
            <a:r>
              <a:rPr lang="en-GB" sz="4000" b="1" dirty="0">
                <a:latin typeface="Swiss721 BlkCn BT" panose="020B0806030502040204" pitchFamily="34" charset="0"/>
                <a:cs typeface="Swiss721 BlkCn BT" panose="020B0806030502040204" pitchFamily="34" charset="0"/>
              </a:rPr>
              <a:t>How to enter</a:t>
            </a:r>
          </a:p>
        </p:txBody>
      </p:sp>
      <p:pic>
        <p:nvPicPr>
          <p:cNvPr id="3" name="Picture 2">
            <a:extLst>
              <a:ext uri="{FF2B5EF4-FFF2-40B4-BE49-F238E27FC236}">
                <a16:creationId xmlns:a16="http://schemas.microsoft.com/office/drawing/2014/main" id="{3366923B-42CD-42B9-8186-4D33C5CA15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0671110">
            <a:off x="6372642" y="257898"/>
            <a:ext cx="2438153" cy="1945044"/>
          </a:xfrm>
          <a:prstGeom prst="rect">
            <a:avLst/>
          </a:prstGeom>
        </p:spPr>
      </p:pic>
      <p:sp>
        <p:nvSpPr>
          <p:cNvPr id="5" name="Rectangle: Diagonal Corners Rounded 4">
            <a:extLst>
              <a:ext uri="{FF2B5EF4-FFF2-40B4-BE49-F238E27FC236}">
                <a16:creationId xmlns:a16="http://schemas.microsoft.com/office/drawing/2014/main" id="{25087D3D-C821-4709-BF6B-7EBFF9CD87D1}"/>
              </a:ext>
            </a:extLst>
          </p:cNvPr>
          <p:cNvSpPr/>
          <p:nvPr/>
        </p:nvSpPr>
        <p:spPr>
          <a:xfrm>
            <a:off x="6070060" y="2598568"/>
            <a:ext cx="2393220" cy="2440791"/>
          </a:xfrm>
          <a:prstGeom prst="round2DiagRect">
            <a:avLst/>
          </a:prstGeom>
          <a:solidFill>
            <a:schemeClr val="accent5">
              <a:lumMod val="75000"/>
            </a:schemeClr>
          </a:solidFill>
          <a:ln>
            <a:noFill/>
          </a:ln>
          <a:effectLst>
            <a:outerShdw dist="25400" dir="18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bg1"/>
                </a:solidFill>
                <a:latin typeface="Swiss721 BlkCn BT" panose="020B0806030502040204" pitchFamily="34" charset="0"/>
                <a:cs typeface="Swiss721 BlkCn BT" panose="020B0806030502040204" pitchFamily="34" charset="0"/>
              </a:rPr>
              <a:t>I  HAVE</a:t>
            </a:r>
          </a:p>
          <a:p>
            <a:pPr algn="ctr"/>
            <a:r>
              <a:rPr lang="en-GB" sz="2400" b="1" dirty="0">
                <a:solidFill>
                  <a:schemeClr val="bg1"/>
                </a:solidFill>
                <a:latin typeface="Swiss721 BlkCn BT" panose="020B0806030502040204" pitchFamily="34" charset="0"/>
                <a:cs typeface="Swiss721 BlkCn BT" panose="020B0806030502040204" pitchFamily="34" charset="0"/>
              </a:rPr>
              <a:t> COMPLETED</a:t>
            </a:r>
            <a:br>
              <a:rPr lang="en-GB" sz="2400" b="1" dirty="0">
                <a:solidFill>
                  <a:schemeClr val="bg1"/>
                </a:solidFill>
                <a:latin typeface="Swiss721 BlkCn BT" panose="020B0806030502040204" pitchFamily="34" charset="0"/>
                <a:cs typeface="Swiss721 BlkCn BT" panose="020B0806030502040204" pitchFamily="34" charset="0"/>
              </a:rPr>
            </a:br>
            <a:endParaRPr lang="en-GB" sz="2400" b="1" dirty="0">
              <a:solidFill>
                <a:schemeClr val="bg1"/>
              </a:solidFill>
              <a:latin typeface="Swiss721 BlkCn BT" panose="020B0806030502040204" pitchFamily="34" charset="0"/>
              <a:cs typeface="Swiss721 BlkCn BT" panose="020B0806030502040204" pitchFamily="34" charset="0"/>
            </a:endParaRPr>
          </a:p>
          <a:p>
            <a:pPr algn="ctr"/>
            <a:r>
              <a:rPr lang="en-GB" sz="2400" b="1" dirty="0">
                <a:solidFill>
                  <a:schemeClr val="bg1"/>
                </a:solidFill>
                <a:latin typeface="Swiss721 BlkCn BT" panose="020B0806030502040204" pitchFamily="34" charset="0"/>
                <a:cs typeface="Swiss721 BlkCn BT" panose="020B0806030502040204" pitchFamily="34" charset="0"/>
              </a:rPr>
              <a:t>           </a:t>
            </a:r>
          </a:p>
          <a:p>
            <a:pPr algn="ctr"/>
            <a:r>
              <a:rPr lang="en-GB" sz="2400" b="1" dirty="0">
                <a:solidFill>
                  <a:schemeClr val="bg1"/>
                </a:solidFill>
                <a:latin typeface="Swiss721 BlkCn BT" panose="020B0806030502040204" pitchFamily="34" charset="0"/>
                <a:cs typeface="Swiss721 BlkCn BT" panose="020B0806030502040204" pitchFamily="34" charset="0"/>
              </a:rPr>
              <a:t>NEXT STEPS </a:t>
            </a:r>
          </a:p>
          <a:p>
            <a:pPr algn="ctr"/>
            <a:r>
              <a:rPr lang="en-GB" sz="2400" b="1" dirty="0">
                <a:solidFill>
                  <a:schemeClr val="bg1"/>
                </a:solidFill>
                <a:latin typeface="Swiss721 BlkCn BT" panose="020B0806030502040204" pitchFamily="34" charset="0"/>
                <a:cs typeface="Swiss721 BlkCn BT" panose="020B0806030502040204" pitchFamily="34" charset="0"/>
              </a:rPr>
              <a:t>CHALLENGES</a:t>
            </a:r>
            <a:endParaRPr lang="en-GB" sz="2000" dirty="0">
              <a:latin typeface="Swiss721 BlkCn BT" panose="020B0806030502040204" pitchFamily="34" charset="0"/>
              <a:cs typeface="Swiss721 BlkCn BT" panose="020B0806030502040204" pitchFamily="34" charset="0"/>
            </a:endParaRPr>
          </a:p>
        </p:txBody>
      </p:sp>
      <p:sp>
        <p:nvSpPr>
          <p:cNvPr id="9" name="Rectangle 8">
            <a:extLst>
              <a:ext uri="{FF2B5EF4-FFF2-40B4-BE49-F238E27FC236}">
                <a16:creationId xmlns:a16="http://schemas.microsoft.com/office/drawing/2014/main" id="{A47D0BD9-E153-4860-B86B-3448C02889F3}"/>
              </a:ext>
            </a:extLst>
          </p:cNvPr>
          <p:cNvSpPr/>
          <p:nvPr/>
        </p:nvSpPr>
        <p:spPr>
          <a:xfrm rot="21404077">
            <a:off x="248409" y="2221950"/>
            <a:ext cx="5225777" cy="1016663"/>
          </a:xfrm>
          <a:prstGeom prst="rect">
            <a:avLst/>
          </a:prstGeom>
          <a:solidFill>
            <a:schemeClr val="bg1"/>
          </a:solidFill>
          <a:effectLst>
            <a:outerShdw dist="76200" dir="1800000" algn="tl" rotWithShape="0">
              <a:prstClr val="black">
                <a:alpha val="20000"/>
              </a:prstClr>
            </a:outerShdw>
          </a:effectLst>
        </p:spPr>
        <p:txBody>
          <a:bodyPr wrap="square">
            <a:spAutoFit/>
          </a:bodyPr>
          <a:lstStyle/>
          <a:p>
            <a:pPr algn="ctr"/>
            <a:endParaRPr lang="en-GB" sz="4000" b="1"/>
          </a:p>
        </p:txBody>
      </p:sp>
      <p:sp>
        <p:nvSpPr>
          <p:cNvPr id="7" name="Rectangle 6">
            <a:extLst>
              <a:ext uri="{FF2B5EF4-FFF2-40B4-BE49-F238E27FC236}">
                <a16:creationId xmlns:a16="http://schemas.microsoft.com/office/drawing/2014/main" id="{16F093A2-8C04-47E5-9A9F-4B0A79C989B3}"/>
              </a:ext>
            </a:extLst>
          </p:cNvPr>
          <p:cNvSpPr/>
          <p:nvPr/>
        </p:nvSpPr>
        <p:spPr>
          <a:xfrm rot="21421708">
            <a:off x="250379" y="2323579"/>
            <a:ext cx="1412907" cy="1024738"/>
          </a:xfrm>
          <a:prstGeom prst="rect">
            <a:avLst/>
          </a:prstGeom>
          <a:solidFill>
            <a:srgbClr val="FFDC00"/>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sz="2400" b="1">
              <a:solidFill>
                <a:schemeClr val="tx1"/>
              </a:solidFill>
            </a:endParaRPr>
          </a:p>
        </p:txBody>
      </p:sp>
      <p:cxnSp>
        <p:nvCxnSpPr>
          <p:cNvPr id="14" name="Straight Arrow Connector 13">
            <a:extLst>
              <a:ext uri="{FF2B5EF4-FFF2-40B4-BE49-F238E27FC236}">
                <a16:creationId xmlns:a16="http://schemas.microsoft.com/office/drawing/2014/main" id="{EFDA45B7-97DC-40C0-9462-0516DB6485AF}"/>
              </a:ext>
            </a:extLst>
          </p:cNvPr>
          <p:cNvCxnSpPr>
            <a:cxnSpLocks/>
          </p:cNvCxnSpPr>
          <p:nvPr/>
        </p:nvCxnSpPr>
        <p:spPr>
          <a:xfrm rot="-540000" flipV="1">
            <a:off x="684000" y="3024000"/>
            <a:ext cx="1461913" cy="39566"/>
          </a:xfrm>
          <a:prstGeom prst="straightConnector1">
            <a:avLst/>
          </a:prstGeom>
          <a:ln w="76200">
            <a:headEnd type="none" w="med" len="sm"/>
            <a:tailEnd type="arrow" w="lg" len="med"/>
          </a:ln>
          <a:effectLst/>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id="{227B2839-A8A4-45CC-8D9C-048DB5EC1A2B}"/>
              </a:ext>
            </a:extLst>
          </p:cNvPr>
          <p:cNvSpPr txBox="1"/>
          <p:nvPr/>
        </p:nvSpPr>
        <p:spPr>
          <a:xfrm rot="21432579">
            <a:off x="387097" y="2443554"/>
            <a:ext cx="1139471" cy="800219"/>
          </a:xfrm>
          <a:prstGeom prst="rect">
            <a:avLst/>
          </a:prstGeom>
          <a:noFill/>
        </p:spPr>
        <p:txBody>
          <a:bodyPr wrap="square" rtlCol="0">
            <a:spAutoFit/>
          </a:bodyPr>
          <a:lstStyle/>
          <a:p>
            <a:r>
              <a:rPr lang="en-GB" sz="2800" b="1" dirty="0">
                <a:latin typeface="Swiss721 BlkCn BT" panose="020B0806030502040204" pitchFamily="34" charset="0"/>
                <a:cs typeface="Swiss721 BlkCn BT" panose="020B0806030502040204" pitchFamily="34" charset="0"/>
              </a:rPr>
              <a:t>NAME</a:t>
            </a:r>
          </a:p>
          <a:p>
            <a:endParaRPr lang="en-GB" dirty="0"/>
          </a:p>
        </p:txBody>
      </p:sp>
      <p:sp>
        <p:nvSpPr>
          <p:cNvPr id="21" name="Rectangle 20">
            <a:extLst>
              <a:ext uri="{FF2B5EF4-FFF2-40B4-BE49-F238E27FC236}">
                <a16:creationId xmlns:a16="http://schemas.microsoft.com/office/drawing/2014/main" id="{C16D9A91-A606-4ED2-B6AF-BA14BE856CA8}"/>
              </a:ext>
            </a:extLst>
          </p:cNvPr>
          <p:cNvSpPr/>
          <p:nvPr/>
        </p:nvSpPr>
        <p:spPr>
          <a:xfrm>
            <a:off x="6622022" y="3476784"/>
            <a:ext cx="1289295" cy="6843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a:solidFill>
                  <a:schemeClr val="accent5">
                    <a:lumMod val="75000"/>
                  </a:schemeClr>
                </a:solidFill>
              </a:rPr>
              <a:t>_ _ _ </a:t>
            </a:r>
          </a:p>
        </p:txBody>
      </p:sp>
      <p:pic>
        <p:nvPicPr>
          <p:cNvPr id="26" name="Picture 25">
            <a:extLst>
              <a:ext uri="{FF2B5EF4-FFF2-40B4-BE49-F238E27FC236}">
                <a16:creationId xmlns:a16="http://schemas.microsoft.com/office/drawing/2014/main" id="{9FB8B06D-8D42-449E-82CA-254C0254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3879"/>
          <a:stretch/>
        </p:blipFill>
        <p:spPr>
          <a:xfrm>
            <a:off x="-31085" y="4742221"/>
            <a:ext cx="2610764" cy="2115779"/>
          </a:xfrm>
          <a:prstGeom prst="rect">
            <a:avLst/>
          </a:prstGeom>
        </p:spPr>
      </p:pic>
      <p:grpSp>
        <p:nvGrpSpPr>
          <p:cNvPr id="60" name="Group 59">
            <a:extLst>
              <a:ext uri="{FF2B5EF4-FFF2-40B4-BE49-F238E27FC236}">
                <a16:creationId xmlns:a16="http://schemas.microsoft.com/office/drawing/2014/main" id="{F4093F00-33D5-44FB-95F1-89481C9F2FA3}"/>
              </a:ext>
            </a:extLst>
          </p:cNvPr>
          <p:cNvGrpSpPr/>
          <p:nvPr/>
        </p:nvGrpSpPr>
        <p:grpSpPr>
          <a:xfrm>
            <a:off x="2149813" y="5720080"/>
            <a:ext cx="6648747" cy="583679"/>
            <a:chOff x="2149813" y="5720080"/>
            <a:chExt cx="6648747" cy="583679"/>
          </a:xfrm>
        </p:grpSpPr>
        <p:cxnSp>
          <p:nvCxnSpPr>
            <p:cNvPr id="28" name="Straight Connector 27">
              <a:extLst>
                <a:ext uri="{FF2B5EF4-FFF2-40B4-BE49-F238E27FC236}">
                  <a16:creationId xmlns:a16="http://schemas.microsoft.com/office/drawing/2014/main" id="{79565193-0AF7-498E-9B8E-5214E33104FD}"/>
                </a:ext>
              </a:extLst>
            </p:cNvPr>
            <p:cNvCxnSpPr>
              <a:cxnSpLocks/>
            </p:cNvCxnSpPr>
            <p:nvPr/>
          </p:nvCxnSpPr>
          <p:spPr>
            <a:xfrm flipV="1">
              <a:off x="2149813" y="5720080"/>
              <a:ext cx="6648747" cy="302208"/>
            </a:xfrm>
            <a:prstGeom prst="line">
              <a:avLst/>
            </a:prstGeom>
            <a:ln w="60325" cmpd="sng">
              <a:solidFill>
                <a:schemeClr val="bg1"/>
              </a:solidFill>
              <a:prstDash val="dash"/>
            </a:ln>
          </p:spPr>
          <p:style>
            <a:lnRef idx="2">
              <a:schemeClr val="accent5"/>
            </a:lnRef>
            <a:fillRef idx="0">
              <a:schemeClr val="accent5"/>
            </a:fillRef>
            <a:effectRef idx="1">
              <a:schemeClr val="accent5"/>
            </a:effectRef>
            <a:fontRef idx="minor">
              <a:schemeClr val="tx1"/>
            </a:fontRef>
          </p:style>
        </p:cxnSp>
        <p:sp>
          <p:nvSpPr>
            <p:cNvPr id="30" name="TextBox 29">
              <a:extLst>
                <a:ext uri="{FF2B5EF4-FFF2-40B4-BE49-F238E27FC236}">
                  <a16:creationId xmlns:a16="http://schemas.microsoft.com/office/drawing/2014/main" id="{19C4A30E-D2BA-4AEE-A220-E9696F953775}"/>
                </a:ext>
              </a:extLst>
            </p:cNvPr>
            <p:cNvSpPr txBox="1"/>
            <p:nvPr/>
          </p:nvSpPr>
          <p:spPr>
            <a:xfrm rot="21411426">
              <a:off x="6306994" y="5780539"/>
              <a:ext cx="1914820" cy="523220"/>
            </a:xfrm>
            <a:prstGeom prst="rect">
              <a:avLst/>
            </a:prstGeom>
            <a:noFill/>
          </p:spPr>
          <p:txBody>
            <a:bodyPr wrap="square" rtlCol="0">
              <a:spAutoFit/>
            </a:bodyPr>
            <a:lstStyle/>
            <a:p>
              <a:r>
                <a:rPr lang="en-GB" sz="2800" b="1" dirty="0">
                  <a:solidFill>
                    <a:schemeClr val="accent5"/>
                  </a:solidFill>
                  <a:latin typeface="Swiss721 BlkCn BT" panose="020B0806030502040204" pitchFamily="34" charset="0"/>
                  <a:cs typeface="Swiss721 BlkCn BT" panose="020B0806030502040204" pitchFamily="34" charset="0"/>
                </a:rPr>
                <a:t>TEAR HERE</a:t>
              </a:r>
            </a:p>
          </p:txBody>
        </p:sp>
        <p:grpSp>
          <p:nvGrpSpPr>
            <p:cNvPr id="49" name="Group 48">
              <a:extLst>
                <a:ext uri="{FF2B5EF4-FFF2-40B4-BE49-F238E27FC236}">
                  <a16:creationId xmlns:a16="http://schemas.microsoft.com/office/drawing/2014/main" id="{52830E28-DAF5-47E5-B6EB-3C14F04E8077}"/>
                </a:ext>
              </a:extLst>
            </p:cNvPr>
            <p:cNvGrpSpPr/>
            <p:nvPr/>
          </p:nvGrpSpPr>
          <p:grpSpPr>
            <a:xfrm rot="523228">
              <a:off x="8330632" y="5847233"/>
              <a:ext cx="279882" cy="303067"/>
              <a:chOff x="8559693" y="5998796"/>
              <a:chExt cx="298676" cy="383516"/>
            </a:xfrm>
          </p:grpSpPr>
          <p:cxnSp>
            <p:nvCxnSpPr>
              <p:cNvPr id="34" name="Straight Connector 33">
                <a:extLst>
                  <a:ext uri="{FF2B5EF4-FFF2-40B4-BE49-F238E27FC236}">
                    <a16:creationId xmlns:a16="http://schemas.microsoft.com/office/drawing/2014/main" id="{8850A346-23F5-46FA-94C2-4675A39730DE}"/>
                  </a:ext>
                </a:extLst>
              </p:cNvPr>
              <p:cNvCxnSpPr>
                <a:cxnSpLocks/>
              </p:cNvCxnSpPr>
              <p:nvPr/>
            </p:nvCxnSpPr>
            <p:spPr>
              <a:xfrm rot="13089003">
                <a:off x="8559693" y="5998796"/>
                <a:ext cx="206" cy="383516"/>
              </a:xfrm>
              <a:prstGeom prst="line">
                <a:avLst/>
              </a:prstGeom>
              <a:ln w="63500"/>
              <a:effectLst/>
            </p:spPr>
            <p:style>
              <a:lnRef idx="2">
                <a:schemeClr val="accent5"/>
              </a:lnRef>
              <a:fillRef idx="0">
                <a:schemeClr val="accent5"/>
              </a:fillRef>
              <a:effectRef idx="1">
                <a:schemeClr val="accent5"/>
              </a:effectRef>
              <a:fontRef idx="minor">
                <a:schemeClr val="tx1"/>
              </a:fontRef>
            </p:style>
          </p:cxnSp>
          <p:cxnSp>
            <p:nvCxnSpPr>
              <p:cNvPr id="35" name="Straight Connector 34">
                <a:extLst>
                  <a:ext uri="{FF2B5EF4-FFF2-40B4-BE49-F238E27FC236}">
                    <a16:creationId xmlns:a16="http://schemas.microsoft.com/office/drawing/2014/main" id="{4405ED8D-1DCE-44C8-A50E-04FF745C88F9}"/>
                  </a:ext>
                </a:extLst>
              </p:cNvPr>
              <p:cNvCxnSpPr>
                <a:cxnSpLocks/>
              </p:cNvCxnSpPr>
              <p:nvPr/>
            </p:nvCxnSpPr>
            <p:spPr>
              <a:xfrm rot="21076772">
                <a:off x="8630243" y="6018003"/>
                <a:ext cx="228126" cy="270127"/>
              </a:xfrm>
              <a:prstGeom prst="line">
                <a:avLst/>
              </a:prstGeom>
              <a:ln w="63500"/>
              <a:effectLst/>
            </p:spPr>
            <p:style>
              <a:lnRef idx="2">
                <a:schemeClr val="accent5"/>
              </a:lnRef>
              <a:fillRef idx="0">
                <a:schemeClr val="accent5"/>
              </a:fillRef>
              <a:effectRef idx="1">
                <a:schemeClr val="accent5"/>
              </a:effectRef>
              <a:fontRef idx="minor">
                <a:schemeClr val="tx1"/>
              </a:fontRef>
            </p:style>
          </p:cxnSp>
        </p:grpSp>
      </p:grpSp>
      <p:pic>
        <p:nvPicPr>
          <p:cNvPr id="23" name="Picture 22">
            <a:extLst>
              <a:ext uri="{FF2B5EF4-FFF2-40B4-BE49-F238E27FC236}">
                <a16:creationId xmlns:a16="http://schemas.microsoft.com/office/drawing/2014/main" id="{CAC8127C-0A4E-433F-8EA5-4B39051690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7512" y="4650843"/>
            <a:ext cx="1483702" cy="1323653"/>
          </a:xfrm>
          <a:prstGeom prst="rect">
            <a:avLst/>
          </a:prstGeom>
        </p:spPr>
      </p:pic>
      <p:grpSp>
        <p:nvGrpSpPr>
          <p:cNvPr id="16" name="Group 15">
            <a:extLst>
              <a:ext uri="{FF2B5EF4-FFF2-40B4-BE49-F238E27FC236}">
                <a16:creationId xmlns:a16="http://schemas.microsoft.com/office/drawing/2014/main" id="{7C71A157-0D59-4947-B79D-6FBE59917A1F}"/>
              </a:ext>
            </a:extLst>
          </p:cNvPr>
          <p:cNvGrpSpPr/>
          <p:nvPr/>
        </p:nvGrpSpPr>
        <p:grpSpPr>
          <a:xfrm rot="120000">
            <a:off x="1251077" y="3671274"/>
            <a:ext cx="4086018" cy="1231106"/>
            <a:chOff x="1251077" y="3671274"/>
            <a:chExt cx="4086018" cy="1231106"/>
          </a:xfrm>
        </p:grpSpPr>
        <p:sp>
          <p:nvSpPr>
            <p:cNvPr id="8" name="Rectangle 7">
              <a:extLst>
                <a:ext uri="{FF2B5EF4-FFF2-40B4-BE49-F238E27FC236}">
                  <a16:creationId xmlns:a16="http://schemas.microsoft.com/office/drawing/2014/main" id="{3BE08A5C-C58E-4D8A-A099-F3B6431E173E}"/>
                </a:ext>
              </a:extLst>
            </p:cNvPr>
            <p:cNvSpPr/>
            <p:nvPr/>
          </p:nvSpPr>
          <p:spPr>
            <a:xfrm>
              <a:off x="1251077" y="3716357"/>
              <a:ext cx="4086018" cy="1039995"/>
            </a:xfrm>
            <a:prstGeom prst="rect">
              <a:avLst/>
            </a:prstGeom>
            <a:solidFill>
              <a:schemeClr val="bg1"/>
            </a:solidFill>
            <a:effectLst>
              <a:outerShdw dist="76200" dir="1800000" algn="tl" rotWithShape="0">
                <a:prstClr val="black">
                  <a:alpha val="20000"/>
                </a:prstClr>
              </a:outerShdw>
            </a:effectLst>
          </p:spPr>
          <p:txBody>
            <a:bodyPr wrap="square">
              <a:spAutoFit/>
            </a:bodyPr>
            <a:lstStyle/>
            <a:p>
              <a:pPr algn="ctr"/>
              <a:endParaRPr lang="en-GB" sz="4000" b="1"/>
            </a:p>
          </p:txBody>
        </p:sp>
        <p:sp>
          <p:nvSpPr>
            <p:cNvPr id="11" name="Rectangle 10">
              <a:extLst>
                <a:ext uri="{FF2B5EF4-FFF2-40B4-BE49-F238E27FC236}">
                  <a16:creationId xmlns:a16="http://schemas.microsoft.com/office/drawing/2014/main" id="{F37C6B6D-418F-4841-B64B-40E8AE7A37A4}"/>
                </a:ext>
              </a:extLst>
            </p:cNvPr>
            <p:cNvSpPr/>
            <p:nvPr/>
          </p:nvSpPr>
          <p:spPr>
            <a:xfrm>
              <a:off x="1251077" y="3716357"/>
              <a:ext cx="1307508" cy="1039990"/>
            </a:xfrm>
            <a:prstGeom prst="rect">
              <a:avLst/>
            </a:prstGeom>
            <a:solidFill>
              <a:srgbClr val="FFD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b="1">
                <a:solidFill>
                  <a:schemeClr val="tx1"/>
                </a:solidFill>
              </a:endParaRPr>
            </a:p>
          </p:txBody>
        </p:sp>
        <p:sp>
          <p:nvSpPr>
            <p:cNvPr id="19" name="TextBox 18">
              <a:extLst>
                <a:ext uri="{FF2B5EF4-FFF2-40B4-BE49-F238E27FC236}">
                  <a16:creationId xmlns:a16="http://schemas.microsoft.com/office/drawing/2014/main" id="{ADB1130F-1641-441D-B5D1-AD0F36BCD763}"/>
                </a:ext>
              </a:extLst>
            </p:cNvPr>
            <p:cNvSpPr txBox="1"/>
            <p:nvPr/>
          </p:nvSpPr>
          <p:spPr>
            <a:xfrm>
              <a:off x="1286887" y="3671274"/>
              <a:ext cx="1271698" cy="1231106"/>
            </a:xfrm>
            <a:prstGeom prst="rect">
              <a:avLst/>
            </a:prstGeom>
            <a:noFill/>
          </p:spPr>
          <p:txBody>
            <a:bodyPr wrap="square" rtlCol="0">
              <a:spAutoFit/>
            </a:bodyPr>
            <a:lstStyle/>
            <a:p>
              <a:r>
                <a:rPr lang="en-GB" sz="2800" b="1" dirty="0">
                  <a:latin typeface="Swiss721 BlkCn BT" panose="020B0806030502040204" pitchFamily="34" charset="0"/>
                  <a:cs typeface="Swiss721 BlkCn BT" panose="020B0806030502040204" pitchFamily="34" charset="0"/>
                </a:rPr>
                <a:t>TUTOR GROUP</a:t>
              </a:r>
            </a:p>
            <a:p>
              <a:endParaRPr lang="en-GB" dirty="0"/>
            </a:p>
          </p:txBody>
        </p:sp>
        <p:cxnSp>
          <p:nvCxnSpPr>
            <p:cNvPr id="22" name="Straight Arrow Connector 21">
              <a:extLst>
                <a:ext uri="{FF2B5EF4-FFF2-40B4-BE49-F238E27FC236}">
                  <a16:creationId xmlns:a16="http://schemas.microsoft.com/office/drawing/2014/main" id="{A9ED400C-D8D3-4507-914B-5141C7C0C10F}"/>
                </a:ext>
              </a:extLst>
            </p:cNvPr>
            <p:cNvCxnSpPr>
              <a:cxnSpLocks/>
            </p:cNvCxnSpPr>
            <p:nvPr/>
          </p:nvCxnSpPr>
          <p:spPr>
            <a:xfrm flipV="1">
              <a:off x="2045616" y="4414992"/>
              <a:ext cx="939099" cy="235851"/>
            </a:xfrm>
            <a:prstGeom prst="straightConnector1">
              <a:avLst/>
            </a:prstGeom>
            <a:ln w="76200">
              <a:headEnd type="none" w="med" len="sm"/>
              <a:tailEnd type="arrow" w="lg" len="med"/>
            </a:ln>
            <a:effectLst/>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86918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716" y="90"/>
            <a:ext cx="3699164" cy="2139696"/>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DB6FE6A8-3E05-4C40-9190-B19BFD524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867" y="3128"/>
            <a:ext cx="3412160" cy="1992417"/>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E"/>
              </a:solidFill>
              <a:effectLst/>
              <a:uLnTx/>
              <a:uFillTx/>
              <a:latin typeface="Calibri"/>
              <a:ea typeface="+mn-ea"/>
              <a:cs typeface="+mn-cs"/>
            </a:endParaRPr>
          </a:p>
        </p:txBody>
      </p:sp>
      <p:sp>
        <p:nvSpPr>
          <p:cNvPr id="91" name="Oval 90">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2249" y="2321994"/>
            <a:ext cx="1440180" cy="144018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03035"/>
            <a:ext cx="2798064" cy="3551837"/>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8315451-BA4E-4F56-BA8A-9CCCA5A0D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427620"/>
            <a:ext cx="2673479" cy="3427251"/>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E"/>
              </a:solidFill>
              <a:effectLst/>
              <a:uLnTx/>
              <a:uFillTx/>
              <a:latin typeface="Calibri"/>
              <a:ea typeface="+mn-ea"/>
              <a:cs typeface="+mn-cs"/>
            </a:endParaRPr>
          </a:p>
        </p:txBody>
      </p:sp>
      <p:sp>
        <p:nvSpPr>
          <p:cNvPr id="97" name="Freeform: Shape 96">
            <a:extLst>
              <a:ext uri="{FF2B5EF4-FFF2-40B4-BE49-F238E27FC236}">
                <a16:creationId xmlns:a16="http://schemas.microsoft.com/office/drawing/2014/main" id="{5665E03E-3504-4366-BFC7-0CDEDC637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5693" y="2445438"/>
            <a:ext cx="1193292" cy="1193292"/>
          </a:xfrm>
          <a:custGeom>
            <a:avLst/>
            <a:gdLst>
              <a:gd name="connsiteX0" fmla="*/ 795528 w 1591056"/>
              <a:gd name="connsiteY0" fmla="*/ 0 h 1591056"/>
              <a:gd name="connsiteX1" fmla="*/ 1591056 w 1591056"/>
              <a:gd name="connsiteY1" fmla="*/ 795528 h 1591056"/>
              <a:gd name="connsiteX2" fmla="*/ 795528 w 1591056"/>
              <a:gd name="connsiteY2" fmla="*/ 1591056 h 1591056"/>
              <a:gd name="connsiteX3" fmla="*/ 0 w 1591056"/>
              <a:gd name="connsiteY3" fmla="*/ 795528 h 1591056"/>
              <a:gd name="connsiteX4" fmla="*/ 795528 w 1591056"/>
              <a:gd name="connsiteY4" fmla="*/ 0 h 159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E"/>
              </a:solidFill>
              <a:effectLst/>
              <a:uLnTx/>
              <a:uFillTx/>
              <a:latin typeface="Calibri"/>
              <a:ea typeface="+mn-ea"/>
              <a:cs typeface="+mn-cs"/>
            </a:endParaRPr>
          </a:p>
        </p:txBody>
      </p:sp>
      <p:sp>
        <p:nvSpPr>
          <p:cNvPr id="99" name="Oval 98">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9685" y="1464092"/>
            <a:ext cx="2583105" cy="2583105"/>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A9A95DA0-8F7C-4AB7-B890-22075705D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3129" y="1587536"/>
            <a:ext cx="2315887" cy="2315887"/>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E"/>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0345" y="-7508"/>
            <a:ext cx="2863655" cy="2955782"/>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2193FF3-0731-4CB1-A0ED-1F3321A42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8717" y="-7509"/>
            <a:ext cx="2725283" cy="281741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E"/>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4667" y="4343743"/>
            <a:ext cx="2576264" cy="2540033"/>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1CCC4E2-0E38-41AA-A1C5-DBB034387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5767" y="4484841"/>
            <a:ext cx="2435166" cy="2398935"/>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E"/>
              </a:solidFill>
              <a:effectLst/>
              <a:uLnTx/>
              <a:uFillTx/>
              <a:latin typeface="Calibri"/>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4A3B90F6-E5C2-46B0-83D9-EBE5B9567E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939" y="373333"/>
            <a:ext cx="938833" cy="1503599"/>
          </a:xfrm>
          <a:prstGeom prst="rect">
            <a:avLst/>
          </a:prstGeom>
        </p:spPr>
      </p:pic>
      <p:pic>
        <p:nvPicPr>
          <p:cNvPr id="21" name="Picture 20">
            <a:extLst>
              <a:ext uri="{FF2B5EF4-FFF2-40B4-BE49-F238E27FC236}">
                <a16:creationId xmlns:a16="http://schemas.microsoft.com/office/drawing/2014/main" id="{95F53A02-A4FA-438A-B2D4-ED52C1A760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7" y="79735"/>
            <a:ext cx="3130287" cy="2365465"/>
          </a:xfrm>
          <a:prstGeom prst="rect">
            <a:avLst/>
          </a:prstGeom>
        </p:spPr>
      </p:pic>
      <p:pic>
        <p:nvPicPr>
          <p:cNvPr id="23" name="Picture 22">
            <a:extLst>
              <a:ext uri="{FF2B5EF4-FFF2-40B4-BE49-F238E27FC236}">
                <a16:creationId xmlns:a16="http://schemas.microsoft.com/office/drawing/2014/main" id="{46B0F1BF-6FCE-4318-8BA0-D5F223F7E1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917" y="5439145"/>
            <a:ext cx="438913" cy="1325883"/>
          </a:xfrm>
          <a:prstGeom prst="rect">
            <a:avLst/>
          </a:prstGeom>
        </p:spPr>
      </p:pic>
      <p:sp>
        <p:nvSpPr>
          <p:cNvPr id="39" name="Title 1">
            <a:extLst>
              <a:ext uri="{FF2B5EF4-FFF2-40B4-BE49-F238E27FC236}">
                <a16:creationId xmlns:a16="http://schemas.microsoft.com/office/drawing/2014/main" id="{3582F655-C343-401D-BA67-59114CDF69AD}"/>
              </a:ext>
            </a:extLst>
          </p:cNvPr>
          <p:cNvSpPr txBox="1">
            <a:spLocks/>
          </p:cNvSpPr>
          <p:nvPr/>
        </p:nvSpPr>
        <p:spPr>
          <a:xfrm>
            <a:off x="2792088" y="4140347"/>
            <a:ext cx="4166527" cy="1095402"/>
          </a:xfrm>
          <a:prstGeom prst="rect">
            <a:avLst/>
          </a:prstGeom>
        </p:spPr>
        <p:txBody>
          <a:bodyPr vert="horz" lIns="91440" tIns="45720" rIns="91440" bIns="45720" rtlCol="0" anchor="t" anchorCtr="0">
            <a:normAutofit/>
          </a:bodyPr>
          <a:lstStyle>
            <a:lvl1pPr algn="l" defTabSz="457200" rtl="0" eaLnBrk="0" fontAlgn="base" hangingPunct="0">
              <a:spcBef>
                <a:spcPct val="0"/>
              </a:spcBef>
              <a:spcAft>
                <a:spcPct val="0"/>
              </a:spcAft>
              <a:defRPr sz="3800" kern="1200" cap="all" spc="300">
                <a:solidFill>
                  <a:srgbClr val="FD7B17"/>
                </a:solidFill>
                <a:latin typeface="Arial"/>
                <a:ea typeface="MS PGothic" pitchFamily="34" charset="-128"/>
                <a:cs typeface="Arial"/>
              </a:defRPr>
            </a:lvl1pPr>
            <a:lvl2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2pPr>
            <a:lvl3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3pPr>
            <a:lvl4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4pPr>
            <a:lvl5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5pPr>
            <a:lvl6pPr marL="457200" algn="l" defTabSz="457200" rtl="0" fontAlgn="base">
              <a:spcBef>
                <a:spcPct val="0"/>
              </a:spcBef>
              <a:spcAft>
                <a:spcPct val="0"/>
              </a:spcAft>
              <a:defRPr sz="3800">
                <a:solidFill>
                  <a:srgbClr val="FD7B17"/>
                </a:solidFill>
                <a:latin typeface="Arial" pitchFamily="34" charset="0"/>
                <a:ea typeface="MS PGothic" pitchFamily="34" charset="-128"/>
              </a:defRPr>
            </a:lvl6pPr>
            <a:lvl7pPr marL="914400" algn="l" defTabSz="457200" rtl="0" fontAlgn="base">
              <a:spcBef>
                <a:spcPct val="0"/>
              </a:spcBef>
              <a:spcAft>
                <a:spcPct val="0"/>
              </a:spcAft>
              <a:defRPr sz="3800">
                <a:solidFill>
                  <a:srgbClr val="FD7B17"/>
                </a:solidFill>
                <a:latin typeface="Arial" pitchFamily="34" charset="0"/>
                <a:ea typeface="MS PGothic" pitchFamily="34" charset="-128"/>
              </a:defRPr>
            </a:lvl7pPr>
            <a:lvl8pPr marL="1371600" algn="l" defTabSz="457200" rtl="0" fontAlgn="base">
              <a:spcBef>
                <a:spcPct val="0"/>
              </a:spcBef>
              <a:spcAft>
                <a:spcPct val="0"/>
              </a:spcAft>
              <a:defRPr sz="3800">
                <a:solidFill>
                  <a:srgbClr val="FD7B17"/>
                </a:solidFill>
                <a:latin typeface="Arial" pitchFamily="34" charset="0"/>
                <a:ea typeface="MS PGothic" pitchFamily="34" charset="-128"/>
              </a:defRPr>
            </a:lvl8pPr>
            <a:lvl9pPr marL="1828800" algn="l" defTabSz="457200" rtl="0" fontAlgn="base">
              <a:spcBef>
                <a:spcPct val="0"/>
              </a:spcBef>
              <a:spcAft>
                <a:spcPct val="0"/>
              </a:spcAft>
              <a:defRPr sz="3800">
                <a:solidFill>
                  <a:srgbClr val="FD7B17"/>
                </a:solidFill>
                <a:latin typeface="Arial" pitchFamily="34" charset="0"/>
                <a:ea typeface="MS PGothic" pitchFamily="34" charset="-128"/>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600" b="1" i="0" u="none" strike="noStrike" kern="1200" cap="none" spc="300" normalizeH="0" baseline="0" noProof="0">
              <a:ln>
                <a:noFill/>
              </a:ln>
              <a:solidFill>
                <a:srgbClr val="141313"/>
              </a:solidFill>
              <a:effectLst/>
              <a:uLnTx/>
              <a:uFillTx/>
              <a:latin typeface="Calibri"/>
              <a:ea typeface="MS PGothic" pitchFamily="34" charset="-128"/>
              <a:cs typeface="Arial"/>
            </a:endParaRPr>
          </a:p>
        </p:txBody>
      </p:sp>
      <p:sp>
        <p:nvSpPr>
          <p:cNvPr id="33" name="Rectangle 32">
            <a:extLst>
              <a:ext uri="{FF2B5EF4-FFF2-40B4-BE49-F238E27FC236}">
                <a16:creationId xmlns:a16="http://schemas.microsoft.com/office/drawing/2014/main" id="{A1641CC1-580F-4444-AD21-538B7777B912}"/>
              </a:ext>
            </a:extLst>
          </p:cNvPr>
          <p:cNvSpPr/>
          <p:nvPr/>
        </p:nvSpPr>
        <p:spPr>
          <a:xfrm rot="21291661">
            <a:off x="1257735" y="2240347"/>
            <a:ext cx="6412379" cy="769441"/>
          </a:xfrm>
          <a:prstGeom prst="rect">
            <a:avLst/>
          </a:prstGeom>
          <a:solidFill>
            <a:schemeClr val="accent3"/>
          </a:solidFill>
          <a:ln>
            <a:noFill/>
          </a:ln>
          <a:effectLst>
            <a:outerShdw dist="76200" dir="1800000" algn="tl" rotWithShape="0">
              <a:prstClr val="black">
                <a:alpha val="20000"/>
              </a:prstClr>
            </a:outerShdw>
          </a:effectLst>
        </p:spPr>
        <p:txBody>
          <a:bodyPr wrap="square">
            <a:spAutoFit/>
          </a:bodyPr>
          <a:lstStyle/>
          <a:p>
            <a:pPr lvl="0" algn="ctr"/>
            <a:r>
              <a:rPr lang="en-GB" sz="4400" b="1" dirty="0">
                <a:solidFill>
                  <a:srgbClr val="141313"/>
                </a:solidFill>
                <a:latin typeface="Swiss721 BlkCn BT" panose="020B0806030502040204" pitchFamily="34" charset="0"/>
                <a:cs typeface="Swiss721 BlkCn BT" panose="020B0806030502040204" pitchFamily="34" charset="0"/>
              </a:rPr>
              <a:t>A chance to WIN!</a:t>
            </a:r>
            <a:endParaRPr kumimoji="0" lang="en-GB" sz="4400" b="1" i="0" u="none" strike="noStrike" kern="1200" cap="none" spc="0" normalizeH="0" baseline="0" noProof="0" dirty="0">
              <a:ln>
                <a:noFill/>
              </a:ln>
              <a:solidFill>
                <a:srgbClr val="141313"/>
              </a:solidFill>
              <a:effectLst/>
              <a:uLnTx/>
              <a:uFillTx/>
              <a:latin typeface="Swiss721 BlkCn BT" panose="020B0806030502040204" pitchFamily="34" charset="0"/>
              <a:cs typeface="Swiss721 BlkCn BT" panose="020B0806030502040204" pitchFamily="34" charset="0"/>
            </a:endParaRPr>
          </a:p>
        </p:txBody>
      </p:sp>
      <p:pic>
        <p:nvPicPr>
          <p:cNvPr id="34" name="Picture 33">
            <a:extLst>
              <a:ext uri="{FF2B5EF4-FFF2-40B4-BE49-F238E27FC236}">
                <a16:creationId xmlns:a16="http://schemas.microsoft.com/office/drawing/2014/main" id="{E304C08B-D61B-461F-832D-2AB6E90B17A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20671110">
            <a:off x="6535830" y="265888"/>
            <a:ext cx="2438153" cy="1945044"/>
          </a:xfrm>
          <a:prstGeom prst="rect">
            <a:avLst/>
          </a:prstGeom>
        </p:spPr>
      </p:pic>
      <p:pic>
        <p:nvPicPr>
          <p:cNvPr id="35" name="Picture 34" descr="A close up of a sign&#10;&#10;Description automatically generated">
            <a:extLst>
              <a:ext uri="{FF2B5EF4-FFF2-40B4-BE49-F238E27FC236}">
                <a16:creationId xmlns:a16="http://schemas.microsoft.com/office/drawing/2014/main" id="{26FD088F-0FA4-451F-A33A-F1D9294AC1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7713" y="3861276"/>
            <a:ext cx="1840141" cy="1906353"/>
          </a:xfrm>
          <a:prstGeom prst="rect">
            <a:avLst/>
          </a:prstGeom>
        </p:spPr>
      </p:pic>
      <p:pic>
        <p:nvPicPr>
          <p:cNvPr id="38" name="Picture 37" descr="A close up of a logo&#10;&#10;Description automatically generated">
            <a:extLst>
              <a:ext uri="{FF2B5EF4-FFF2-40B4-BE49-F238E27FC236}">
                <a16:creationId xmlns:a16="http://schemas.microsoft.com/office/drawing/2014/main" id="{878165D7-6AD9-4EF6-A13D-5B45D8478A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61546" y="3903423"/>
            <a:ext cx="1827335" cy="2969990"/>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2A00EC16-E577-4562-AF44-2185F085D4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099" y="5819551"/>
            <a:ext cx="441961" cy="972314"/>
          </a:xfrm>
          <a:prstGeom prst="rect">
            <a:avLst/>
          </a:prstGeom>
        </p:spPr>
      </p:pic>
      <p:pic>
        <p:nvPicPr>
          <p:cNvPr id="3" name="Picture 2">
            <a:extLst>
              <a:ext uri="{FF2B5EF4-FFF2-40B4-BE49-F238E27FC236}">
                <a16:creationId xmlns:a16="http://schemas.microsoft.com/office/drawing/2014/main" id="{E1319B0C-72F6-4140-81A1-933F418D5E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70575" y="4223881"/>
            <a:ext cx="2431580" cy="2169282"/>
          </a:xfrm>
          <a:prstGeom prst="rect">
            <a:avLst/>
          </a:prstGeom>
        </p:spPr>
      </p:pic>
    </p:spTree>
    <p:extLst>
      <p:ext uri="{BB962C8B-B14F-4D97-AF65-F5344CB8AC3E}">
        <p14:creationId xmlns:p14="http://schemas.microsoft.com/office/powerpoint/2010/main" val="197112659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2_Office Theme">
  <a:themeElements>
    <a:clrScheme name="Custom 43">
      <a:dk1>
        <a:srgbClr val="141313"/>
      </a:dk1>
      <a:lt1>
        <a:srgbClr val="FFFFFE"/>
      </a:lt1>
      <a:dk2>
        <a:srgbClr val="777877"/>
      </a:dk2>
      <a:lt2>
        <a:srgbClr val="FFFFFE"/>
      </a:lt2>
      <a:accent1>
        <a:srgbClr val="98D003"/>
      </a:accent1>
      <a:accent2>
        <a:srgbClr val="D50084"/>
      </a:accent2>
      <a:accent3>
        <a:srgbClr val="FD7B17"/>
      </a:accent3>
      <a:accent4>
        <a:srgbClr val="FFDB02"/>
      </a:accent4>
      <a:accent5>
        <a:srgbClr val="777877"/>
      </a:accent5>
      <a:accent6>
        <a:srgbClr val="B2B3B2"/>
      </a:accent6>
      <a:hlink>
        <a:srgbClr val="A1C836"/>
      </a:hlink>
      <a:folHlink>
        <a:srgbClr val="FD7B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79d131e3-db1c-43bc-9a48-9b992d56a0cd" xsi:nil="true"/>
    <lcf76f155ced4ddcb4097134ff3c332f xmlns="e5f8a795-f3df-4afd-bfbc-27c1dbb93c29">
      <Terms xmlns="http://schemas.microsoft.com/office/infopath/2007/PartnerControls"/>
    </lcf76f155ced4ddcb4097134ff3c332f>
    <_Flow_SignoffStatus xmlns="e5f8a795-f3df-4afd-bfbc-27c1dbb93c2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095A6DA1B1FA4CB08395AF9E7382A9" ma:contentTypeVersion="20" ma:contentTypeDescription="Create a new document." ma:contentTypeScope="" ma:versionID="dbaeb5f8904830dc49c2238bd231d11a">
  <xsd:schema xmlns:xsd="http://www.w3.org/2001/XMLSchema" xmlns:xs="http://www.w3.org/2001/XMLSchema" xmlns:p="http://schemas.microsoft.com/office/2006/metadata/properties" xmlns:ns1="http://schemas.microsoft.com/sharepoint/v3" xmlns:ns2="e5f8a795-f3df-4afd-bfbc-27c1dbb93c29" xmlns:ns3="75a483ea-b938-465c-bd1f-cfc79fe429ab" xmlns:ns4="79d131e3-db1c-43bc-9a48-9b992d56a0cd" targetNamespace="http://schemas.microsoft.com/office/2006/metadata/properties" ma:root="true" ma:fieldsID="209b92473a87a1ca8fcc44577911019e" ns1:_="" ns2:_="" ns3:_="" ns4:_="">
    <xsd:import namespace="http://schemas.microsoft.com/sharepoint/v3"/>
    <xsd:import namespace="e5f8a795-f3df-4afd-bfbc-27c1dbb93c29"/>
    <xsd:import namespace="75a483ea-b938-465c-bd1f-cfc79fe429ab"/>
    <xsd:import namespace="79d131e3-db1c-43bc-9a48-9b992d56a0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_Flow_SignoffStatu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f8a795-f3df-4afd-bfbc-27c1dbb93c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_Flow_SignoffStatus" ma:index="16" nillable="true" ma:displayName="Sign-off status" ma:internalName="_x0024_Resources_x003a_core_x002c_Signoff_Status_x003b_">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cfc4416-7fd9-48d1-a119-23c3eb3c5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a483ea-b938-465c-bd1f-cfc79fe429a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d131e3-db1c-43bc-9a48-9b992d56a0cd"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15da032d-c93f-4b98-bd54-4c055f6c9d9f}" ma:internalName="TaxCatchAll" ma:showField="CatchAllData" ma:web="79d131e3-db1c-43bc-9a48-9b992d56a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1633D7-59A5-49C1-96A2-72AD9411A2E5}">
  <ds:schemaRefs>
    <ds:schemaRef ds:uri="75a483ea-b938-465c-bd1f-cfc79fe429ab"/>
    <ds:schemaRef ds:uri="79d131e3-db1c-43bc-9a48-9b992d56a0cd"/>
    <ds:schemaRef ds:uri="951b20b7-f7c8-4763-998b-ab5b0cbdf9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e5f8a795-f3df-4afd-bfbc-27c1dbb93c29"/>
  </ds:schemaRefs>
</ds:datastoreItem>
</file>

<file path=customXml/itemProps2.xml><?xml version="1.0" encoding="utf-8"?>
<ds:datastoreItem xmlns:ds="http://schemas.openxmlformats.org/officeDocument/2006/customXml" ds:itemID="{39586509-D371-4196-B694-136E1EAE0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f8a795-f3df-4afd-bfbc-27c1dbb93c29"/>
    <ds:schemaRef ds:uri="75a483ea-b938-465c-bd1f-cfc79fe429ab"/>
    <ds:schemaRef ds:uri="79d131e3-db1c-43bc-9a48-9b992d56a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68FCBB-7DAF-44C8-B27E-F6BCFEB4C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TotalTime>
  <Words>605</Words>
  <Application>Microsoft Office PowerPoint</Application>
  <PresentationFormat>On-screen Show (4:3)</PresentationFormat>
  <Paragraphs>79</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Segoe UI</vt:lpstr>
      <vt:lpstr>Swiss721 BlkCn BT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McHugh</dc:creator>
  <cp:lastModifiedBy>Francesca Marzullo</cp:lastModifiedBy>
  <cp:revision>4</cp:revision>
  <dcterms:created xsi:type="dcterms:W3CDTF">2019-05-23T13:23:56Z</dcterms:created>
  <dcterms:modified xsi:type="dcterms:W3CDTF">2023-08-14T15:41:11Z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0x010100B0095A6DA1B1FA4CB08395AF9E7382A9</vt:lpwstr>
  </property>
  <property fmtid="{D5CDD505-2E9C-101B-9397-08002B2CF9AE}" pid="3" name="Order">
    <vt:r8>27200</vt:r8>
  </property>
  <property fmtid="{D5CDD505-2E9C-101B-9397-08002B2CF9AE}" pid="4" name="ComplianceAssetId">
    <vt:lpwstr/>
  </property>
  <property fmtid="{D5CDD505-2E9C-101B-9397-08002B2CF9AE}" pid="5" name="MediaServiceImageTags">
    <vt:lpwstr/>
  </property>
</Properties>
</file>