
<file path=[Content_Types].xml><?xml version="1.0" encoding="utf-8"?>
<Types xmlns="http://schemas.openxmlformats.org/package/2006/content-types">
  <Default Extension="jpeg" ContentType="image/jpeg"/>
  <Default Extension="m4a" ContentType="audio/mp4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tags/tag1.xml" ContentType="application/vnd.openxmlformats-officedocument.presentationml.tags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tags/tag2.xml" ContentType="application/vnd.openxmlformats-officedocument.presentationml.tags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15"/>
  </p:notesMasterIdLst>
  <p:sldIdLst>
    <p:sldId id="287" r:id="rId5"/>
    <p:sldId id="286" r:id="rId6"/>
    <p:sldId id="284" r:id="rId7"/>
    <p:sldId id="285" r:id="rId8"/>
    <p:sldId id="299" r:id="rId9"/>
    <p:sldId id="281" r:id="rId10"/>
    <p:sldId id="292" r:id="rId11"/>
    <p:sldId id="300" r:id="rId12"/>
    <p:sldId id="296" r:id="rId13"/>
    <p:sldId id="297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Charlotte McHugh" initials="CM" lastIdx="11" clrIdx="0">
    <p:extLst>
      <p:ext uri="{19B8F6BF-5375-455C-9EA6-DF929625EA0E}">
        <p15:presenceInfo xmlns:p15="http://schemas.microsoft.com/office/powerpoint/2012/main" userId="S::charlotte.mchugh@livingstreets.org.uk::5c5c74e4-298a-42ac-a502-49f6fe609168" providerId="AD"/>
      </p:ext>
    </p:extLst>
  </p:cmAuthor>
  <p:cmAuthor id="2" name="Charlotte McHugh" initials="CM [2]" lastIdx="5" clrIdx="1">
    <p:extLst>
      <p:ext uri="{19B8F6BF-5375-455C-9EA6-DF929625EA0E}">
        <p15:presenceInfo xmlns:p15="http://schemas.microsoft.com/office/powerpoint/2012/main" userId="Charlotte McHugh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7D500"/>
    <a:srgbClr val="FF8F1C"/>
    <a:srgbClr val="CBECF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F563DA9-52A8-4129-9594-956CD7A43D51}" v="5" dt="2025-09-16T13:03:52.96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62363" autoAdjust="0"/>
  </p:normalViewPr>
  <p:slideViewPr>
    <p:cSldViewPr snapToGrid="0">
      <p:cViewPr varScale="1">
        <p:scale>
          <a:sx n="51" d="100"/>
          <a:sy n="51" d="100"/>
        </p:scale>
        <p:origin x="2362" y="4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microsoft.com/office/2016/11/relationships/changesInfo" Target="changesInfos/changesInfo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Hannah Atkins" userId="120465a7-0c26-4f36-bbed-20c35b38547e" providerId="ADAL" clId="{BA66C6EE-1FDE-4164-AC3B-9A6F844A999E}"/>
    <pc:docChg chg="undo custSel modSld">
      <pc:chgData name="Hannah Atkins" userId="120465a7-0c26-4f36-bbed-20c35b38547e" providerId="ADAL" clId="{BA66C6EE-1FDE-4164-AC3B-9A6F844A999E}" dt="2023-12-20T09:49:44.741" v="38"/>
      <pc:docMkLst>
        <pc:docMk/>
      </pc:docMkLst>
      <pc:sldChg chg="addSp modSp modTransition">
        <pc:chgData name="Hannah Atkins" userId="120465a7-0c26-4f36-bbed-20c35b38547e" providerId="ADAL" clId="{BA66C6EE-1FDE-4164-AC3B-9A6F844A999E}" dt="2023-12-20T09:45:05.854" v="32"/>
        <pc:sldMkLst>
          <pc:docMk/>
          <pc:sldMk cId="3413515529" sldId="281"/>
        </pc:sldMkLst>
      </pc:sldChg>
      <pc:sldChg chg="addSp delSp modSp modTransition modAnim">
        <pc:chgData name="Hannah Atkins" userId="120465a7-0c26-4f36-bbed-20c35b38547e" providerId="ADAL" clId="{BA66C6EE-1FDE-4164-AC3B-9A6F844A999E}" dt="2023-12-20T09:40:07.293" v="26"/>
        <pc:sldMkLst>
          <pc:docMk/>
          <pc:sldMk cId="4248857195" sldId="284"/>
        </pc:sldMkLst>
      </pc:sldChg>
      <pc:sldChg chg="addSp delSp modSp mod modTransition modAnim">
        <pc:chgData name="Hannah Atkins" userId="120465a7-0c26-4f36-bbed-20c35b38547e" providerId="ADAL" clId="{BA66C6EE-1FDE-4164-AC3B-9A6F844A999E}" dt="2023-12-20T09:41:11.374" v="27"/>
        <pc:sldMkLst>
          <pc:docMk/>
          <pc:sldMk cId="4128167391" sldId="285"/>
        </pc:sldMkLst>
      </pc:sldChg>
      <pc:sldChg chg="addSp delSp modSp mod modTransition delAnim modAnim">
        <pc:chgData name="Hannah Atkins" userId="120465a7-0c26-4f36-bbed-20c35b38547e" providerId="ADAL" clId="{BA66C6EE-1FDE-4164-AC3B-9A6F844A999E}" dt="2023-12-20T09:39:23.612" v="25"/>
        <pc:sldMkLst>
          <pc:docMk/>
          <pc:sldMk cId="1945973266" sldId="286"/>
        </pc:sldMkLst>
      </pc:sldChg>
      <pc:sldChg chg="addSp delSp modSp mod modTransition modAnim chgLayout">
        <pc:chgData name="Hannah Atkins" userId="120465a7-0c26-4f36-bbed-20c35b38547e" providerId="ADAL" clId="{BA66C6EE-1FDE-4164-AC3B-9A6F844A999E}" dt="2023-12-20T09:38:31.681" v="24"/>
        <pc:sldMkLst>
          <pc:docMk/>
          <pc:sldMk cId="18016369" sldId="287"/>
        </pc:sldMkLst>
      </pc:sldChg>
      <pc:sldChg chg="addSp modSp modTransition">
        <pc:chgData name="Hannah Atkins" userId="120465a7-0c26-4f36-bbed-20c35b38547e" providerId="ADAL" clId="{BA66C6EE-1FDE-4164-AC3B-9A6F844A999E}" dt="2023-12-20T09:45:41.312" v="33"/>
        <pc:sldMkLst>
          <pc:docMk/>
          <pc:sldMk cId="2629824437" sldId="292"/>
        </pc:sldMkLst>
      </pc:sldChg>
      <pc:sldChg chg="addSp modSp modTransition">
        <pc:chgData name="Hannah Atkins" userId="120465a7-0c26-4f36-bbed-20c35b38547e" providerId="ADAL" clId="{BA66C6EE-1FDE-4164-AC3B-9A6F844A999E}" dt="2023-12-20T09:49:44.741" v="38"/>
        <pc:sldMkLst>
          <pc:docMk/>
          <pc:sldMk cId="3642876894" sldId="296"/>
        </pc:sldMkLst>
      </pc:sldChg>
      <pc:sldChg chg="modTransition">
        <pc:chgData name="Hannah Atkins" userId="120465a7-0c26-4f36-bbed-20c35b38547e" providerId="ADAL" clId="{BA66C6EE-1FDE-4164-AC3B-9A6F844A999E}" dt="2023-12-20T09:37:13.221" v="23"/>
        <pc:sldMkLst>
          <pc:docMk/>
          <pc:sldMk cId="3936956514" sldId="297"/>
        </pc:sldMkLst>
      </pc:sldChg>
      <pc:sldChg chg="addSp delSp modSp mod modTransition modAnim">
        <pc:chgData name="Hannah Atkins" userId="120465a7-0c26-4f36-bbed-20c35b38547e" providerId="ADAL" clId="{BA66C6EE-1FDE-4164-AC3B-9A6F844A999E}" dt="2023-12-20T09:44:36.112" v="31"/>
        <pc:sldMkLst>
          <pc:docMk/>
          <pc:sldMk cId="3069713680" sldId="299"/>
        </pc:sldMkLst>
      </pc:sldChg>
      <pc:sldChg chg="addSp delSp modSp mod modTransition modAnim">
        <pc:chgData name="Hannah Atkins" userId="120465a7-0c26-4f36-bbed-20c35b38547e" providerId="ADAL" clId="{BA66C6EE-1FDE-4164-AC3B-9A6F844A999E}" dt="2023-12-20T09:47:24.203" v="37"/>
        <pc:sldMkLst>
          <pc:docMk/>
          <pc:sldMk cId="2055547103" sldId="300"/>
        </pc:sldMkLst>
      </pc:sldChg>
    </pc:docChg>
  </pc:docChgLst>
  <pc:docChgLst>
    <pc:chgData name="Hannah Atkins" userId="120465a7-0c26-4f36-bbed-20c35b38547e" providerId="ADAL" clId="{6AD8340D-342F-4778-A6BC-6A919E46F952}"/>
    <pc:docChg chg="undo custSel modSld">
      <pc:chgData name="Hannah Atkins" userId="120465a7-0c26-4f36-bbed-20c35b38547e" providerId="ADAL" clId="{6AD8340D-342F-4778-A6BC-6A919E46F952}" dt="2025-06-06T09:24:33.070" v="136"/>
      <pc:docMkLst>
        <pc:docMk/>
      </pc:docMkLst>
      <pc:sldChg chg="delSp modSp mod modTransition modAnim modNotesTx">
        <pc:chgData name="Hannah Atkins" userId="120465a7-0c26-4f36-bbed-20c35b38547e" providerId="ADAL" clId="{6AD8340D-342F-4778-A6BC-6A919E46F952}" dt="2025-06-06T09:24:15.429" v="131"/>
        <pc:sldMkLst>
          <pc:docMk/>
          <pc:sldMk cId="3413515529" sldId="281"/>
        </pc:sldMkLst>
      </pc:sldChg>
      <pc:sldChg chg="delSp modSp mod modTransition modAnim modNotesTx">
        <pc:chgData name="Hannah Atkins" userId="120465a7-0c26-4f36-bbed-20c35b38547e" providerId="ADAL" clId="{6AD8340D-342F-4778-A6BC-6A919E46F952}" dt="2025-06-06T09:07:08.553" v="51" actId="1076"/>
        <pc:sldMkLst>
          <pc:docMk/>
          <pc:sldMk cId="4248857195" sldId="284"/>
        </pc:sldMkLst>
      </pc:sldChg>
      <pc:sldChg chg="delSp modSp mod modTransition modAnim">
        <pc:chgData name="Hannah Atkins" userId="120465a7-0c26-4f36-bbed-20c35b38547e" providerId="ADAL" clId="{6AD8340D-342F-4778-A6BC-6A919E46F952}" dt="2025-06-06T09:09:00.217" v="57" actId="1076"/>
        <pc:sldMkLst>
          <pc:docMk/>
          <pc:sldMk cId="4128167391" sldId="285"/>
        </pc:sldMkLst>
      </pc:sldChg>
      <pc:sldChg chg="delSp modSp mod modTransition modAnim modNotesTx">
        <pc:chgData name="Hannah Atkins" userId="120465a7-0c26-4f36-bbed-20c35b38547e" providerId="ADAL" clId="{6AD8340D-342F-4778-A6BC-6A919E46F952}" dt="2025-06-06T09:05:40.798" v="40"/>
        <pc:sldMkLst>
          <pc:docMk/>
          <pc:sldMk cId="1945973266" sldId="286"/>
        </pc:sldMkLst>
      </pc:sldChg>
      <pc:sldChg chg="delSp modSp mod modTransition modAnim">
        <pc:chgData name="Hannah Atkins" userId="120465a7-0c26-4f36-bbed-20c35b38547e" providerId="ADAL" clId="{6AD8340D-342F-4778-A6BC-6A919E46F952}" dt="2025-06-06T09:03:58.280" v="2"/>
        <pc:sldMkLst>
          <pc:docMk/>
          <pc:sldMk cId="18016369" sldId="287"/>
        </pc:sldMkLst>
      </pc:sldChg>
      <pc:sldChg chg="delSp modSp mod modTransition modAnim modNotesTx">
        <pc:chgData name="Hannah Atkins" userId="120465a7-0c26-4f36-bbed-20c35b38547e" providerId="ADAL" clId="{6AD8340D-342F-4778-A6BC-6A919E46F952}" dt="2025-06-06T09:24:33.070" v="136"/>
        <pc:sldMkLst>
          <pc:docMk/>
          <pc:sldMk cId="2629824437" sldId="292"/>
        </pc:sldMkLst>
      </pc:sldChg>
      <pc:sldChg chg="delSp modSp mod modTransition modAnim">
        <pc:chgData name="Hannah Atkins" userId="120465a7-0c26-4f36-bbed-20c35b38547e" providerId="ADAL" clId="{6AD8340D-342F-4778-A6BC-6A919E46F952}" dt="2025-06-06T09:19:26.441" v="128" actId="1076"/>
        <pc:sldMkLst>
          <pc:docMk/>
          <pc:sldMk cId="3642876894" sldId="296"/>
        </pc:sldMkLst>
      </pc:sldChg>
      <pc:sldChg chg="modSp mod modTransition">
        <pc:chgData name="Hannah Atkins" userId="120465a7-0c26-4f36-bbed-20c35b38547e" providerId="ADAL" clId="{6AD8340D-342F-4778-A6BC-6A919E46F952}" dt="2025-06-06T09:19:51.101" v="130"/>
        <pc:sldMkLst>
          <pc:docMk/>
          <pc:sldMk cId="3936956514" sldId="297"/>
        </pc:sldMkLst>
      </pc:sldChg>
      <pc:sldChg chg="delSp modSp mod modTransition modAnim modNotesTx">
        <pc:chgData name="Hannah Atkins" userId="120465a7-0c26-4f36-bbed-20c35b38547e" providerId="ADAL" clId="{6AD8340D-342F-4778-A6BC-6A919E46F952}" dt="2025-06-06T09:24:26.948" v="135" actId="1076"/>
        <pc:sldMkLst>
          <pc:docMk/>
          <pc:sldMk cId="3069713680" sldId="299"/>
        </pc:sldMkLst>
      </pc:sldChg>
      <pc:sldChg chg="delSp modSp mod modTransition modAnim">
        <pc:chgData name="Hannah Atkins" userId="120465a7-0c26-4f36-bbed-20c35b38547e" providerId="ADAL" clId="{6AD8340D-342F-4778-A6BC-6A919E46F952}" dt="2025-06-06T09:18:05.619" v="127"/>
        <pc:sldMkLst>
          <pc:docMk/>
          <pc:sldMk cId="2055547103" sldId="300"/>
        </pc:sldMkLst>
      </pc:sldChg>
    </pc:docChg>
  </pc:docChgLst>
  <pc:docChgLst>
    <pc:chgData name="Laura Service" userId="82fee0e9-242d-47e0-b2f4-4c49df12724f" providerId="ADAL" clId="{BF563DA9-52A8-4129-9594-956CD7A43D51}"/>
    <pc:docChg chg="modSld">
      <pc:chgData name="Laura Service" userId="82fee0e9-242d-47e0-b2f4-4c49df12724f" providerId="ADAL" clId="{BF563DA9-52A8-4129-9594-956CD7A43D51}" dt="2025-09-16T13:03:52.964" v="4"/>
      <pc:docMkLst>
        <pc:docMk/>
      </pc:docMkLst>
      <pc:sldChg chg="modAnim">
        <pc:chgData name="Laura Service" userId="82fee0e9-242d-47e0-b2f4-4c49df12724f" providerId="ADAL" clId="{BF563DA9-52A8-4129-9594-956CD7A43D51}" dt="2025-09-16T13:03:52.964" v="4"/>
        <pc:sldMkLst>
          <pc:docMk/>
          <pc:sldMk cId="2055547103" sldId="300"/>
        </pc:sldMkLst>
      </pc:sldChg>
    </pc:docChg>
  </pc:docChgLst>
  <pc:docChgLst>
    <pc:chgData name="Hannah Atkins" userId="120465a7-0c26-4f36-bbed-20c35b38547e" providerId="ADAL" clId="{8B55D09F-8A2C-4C3A-A729-951037049D60}"/>
    <pc:docChg chg="undo custSel modSld">
      <pc:chgData name="Hannah Atkins" userId="120465a7-0c26-4f36-bbed-20c35b38547e" providerId="ADAL" clId="{8B55D09F-8A2C-4C3A-A729-951037049D60}" dt="2024-03-14T09:12:49.566" v="29" actId="1076"/>
      <pc:docMkLst>
        <pc:docMk/>
      </pc:docMkLst>
      <pc:sldChg chg="modSp mod">
        <pc:chgData name="Hannah Atkins" userId="120465a7-0c26-4f36-bbed-20c35b38547e" providerId="ADAL" clId="{8B55D09F-8A2C-4C3A-A729-951037049D60}" dt="2024-03-14T09:08:34.088" v="2" actId="1076"/>
        <pc:sldMkLst>
          <pc:docMk/>
          <pc:sldMk cId="3413515529" sldId="281"/>
        </pc:sldMkLst>
      </pc:sldChg>
      <pc:sldChg chg="modSp mod">
        <pc:chgData name="Hannah Atkins" userId="120465a7-0c26-4f36-bbed-20c35b38547e" providerId="ADAL" clId="{8B55D09F-8A2C-4C3A-A729-951037049D60}" dt="2024-03-14T09:12:49.566" v="29" actId="1076"/>
        <pc:sldMkLst>
          <pc:docMk/>
          <pc:sldMk cId="4248857195" sldId="284"/>
        </pc:sldMkLst>
      </pc:sldChg>
      <pc:sldChg chg="modSp mod">
        <pc:chgData name="Hannah Atkins" userId="120465a7-0c26-4f36-bbed-20c35b38547e" providerId="ADAL" clId="{8B55D09F-8A2C-4C3A-A729-951037049D60}" dt="2024-03-14T09:11:30.219" v="8" actId="1076"/>
        <pc:sldMkLst>
          <pc:docMk/>
          <pc:sldMk cId="4128167391" sldId="285"/>
        </pc:sldMkLst>
      </pc:sldChg>
      <pc:sldChg chg="modSp mod">
        <pc:chgData name="Hannah Atkins" userId="120465a7-0c26-4f36-bbed-20c35b38547e" providerId="ADAL" clId="{8B55D09F-8A2C-4C3A-A729-951037049D60}" dt="2024-03-14T09:08:14.430" v="1" actId="1076"/>
        <pc:sldMkLst>
          <pc:docMk/>
          <pc:sldMk cId="1945973266" sldId="286"/>
        </pc:sldMkLst>
      </pc:sldChg>
      <pc:sldChg chg="modSp mod">
        <pc:chgData name="Hannah Atkins" userId="120465a7-0c26-4f36-bbed-20c35b38547e" providerId="ADAL" clId="{8B55D09F-8A2C-4C3A-A729-951037049D60}" dt="2024-03-14T09:07:59.346" v="0" actId="1076"/>
        <pc:sldMkLst>
          <pc:docMk/>
          <pc:sldMk cId="18016369" sldId="287"/>
        </pc:sldMkLst>
      </pc:sldChg>
      <pc:sldChg chg="modSp mod">
        <pc:chgData name="Hannah Atkins" userId="120465a7-0c26-4f36-bbed-20c35b38547e" providerId="ADAL" clId="{8B55D09F-8A2C-4C3A-A729-951037049D60}" dt="2024-03-14T09:08:38.857" v="3" actId="1076"/>
        <pc:sldMkLst>
          <pc:docMk/>
          <pc:sldMk cId="2629824437" sldId="292"/>
        </pc:sldMkLst>
      </pc:sldChg>
      <pc:sldChg chg="modSp mod">
        <pc:chgData name="Hannah Atkins" userId="120465a7-0c26-4f36-bbed-20c35b38547e" providerId="ADAL" clId="{8B55D09F-8A2C-4C3A-A729-951037049D60}" dt="2024-03-14T09:12:33.118" v="25" actId="1076"/>
        <pc:sldMkLst>
          <pc:docMk/>
          <pc:sldMk cId="3069713680" sldId="299"/>
        </pc:sldMkLst>
      </pc:sldChg>
      <pc:sldChg chg="modSp mod">
        <pc:chgData name="Hannah Atkins" userId="120465a7-0c26-4f36-bbed-20c35b38547e" providerId="ADAL" clId="{8B55D09F-8A2C-4C3A-A729-951037049D60}" dt="2024-03-14T09:08:57.609" v="7" actId="1076"/>
        <pc:sldMkLst>
          <pc:docMk/>
          <pc:sldMk cId="2055547103" sldId="300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EDE33C3-E8B2-40B1-B647-03C5A0F88873}" type="datetimeFigureOut">
              <a:rPr lang="en-GB" smtClean="0"/>
              <a:t>16/09/2025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9FAD11B-4A99-448F-8CCF-446DEA68269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670400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r>
              <a:rPr lang="cy-GB" sz="18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Cyn i chi ddechrau, rhowch lyfryn i bob disgybl o'r pecyn ystafell ddosbarth i weithio drwyddo yn ystod y sesiwn.</a:t>
            </a:r>
          </a:p>
          <a:p>
            <a:endParaRPr lang="cy-GB" sz="1800" b="1" dirty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GB" sz="1800" dirty="0"/>
          </a:p>
          <a:p>
            <a:r>
              <a:rPr lang="en-GB" sz="1800" i="1" dirty="0"/>
              <a:t>Helo a </a:t>
            </a:r>
            <a:r>
              <a:rPr lang="en-GB" sz="1800" i="1" dirty="0" err="1"/>
              <a:t>chroeso</a:t>
            </a:r>
            <a:r>
              <a:rPr lang="en-GB" sz="1800" i="1" dirty="0"/>
              <a:t> </a:t>
            </a:r>
            <a:r>
              <a:rPr lang="en-GB" sz="1800" i="1" dirty="0" err="1"/>
              <a:t>i</a:t>
            </a:r>
            <a:r>
              <a:rPr lang="en-GB" sz="1800" i="1" dirty="0"/>
              <a:t> </a:t>
            </a:r>
            <a:r>
              <a:rPr lang="en-GB" sz="1800" i="1" dirty="0" err="1"/>
              <a:t>Camau</a:t>
            </a:r>
            <a:r>
              <a:rPr lang="en-GB" sz="1800" i="1" dirty="0"/>
              <a:t> </a:t>
            </a:r>
            <a:r>
              <a:rPr lang="en-GB" sz="1800" i="1" dirty="0" err="1"/>
              <a:t>Nesaf</a:t>
            </a:r>
            <a:r>
              <a:rPr lang="en-GB" sz="1800" i="1" dirty="0"/>
              <a:t>. </a:t>
            </a:r>
            <a:r>
              <a:rPr lang="en-GB" sz="1800" i="1" dirty="0" err="1"/>
              <a:t>Mae'r</a:t>
            </a:r>
            <a:r>
              <a:rPr lang="en-GB" sz="1800" i="1" dirty="0"/>
              <a:t> </a:t>
            </a:r>
            <a:r>
              <a:rPr lang="en-GB" sz="1800" i="1" dirty="0" err="1"/>
              <a:t>cyflwyniad</a:t>
            </a:r>
            <a:r>
              <a:rPr lang="en-GB" sz="1800" i="1" dirty="0"/>
              <a:t> </a:t>
            </a:r>
            <a:r>
              <a:rPr lang="en-GB" sz="1800" i="1" dirty="0" err="1"/>
              <a:t>hwn</a:t>
            </a:r>
            <a:r>
              <a:rPr lang="en-GB" sz="1800" i="1" dirty="0"/>
              <a:t> </a:t>
            </a:r>
            <a:r>
              <a:rPr lang="en-GB" sz="1800" i="1" dirty="0" err="1"/>
              <a:t>wedi'i</a:t>
            </a:r>
            <a:r>
              <a:rPr lang="en-GB" sz="1800" i="1" dirty="0"/>
              <a:t> </a:t>
            </a:r>
            <a:r>
              <a:rPr lang="en-GB" sz="1800" i="1" dirty="0" err="1"/>
              <a:t>gynllunio</a:t>
            </a:r>
            <a:r>
              <a:rPr lang="en-GB" sz="1800" i="1" dirty="0"/>
              <a:t> </a:t>
            </a:r>
            <a:r>
              <a:rPr lang="en-GB" sz="1800" i="1" dirty="0" err="1"/>
              <a:t>i</a:t>
            </a:r>
            <a:r>
              <a:rPr lang="en-GB" sz="1800" i="1" dirty="0"/>
              <a:t> </a:t>
            </a:r>
            <a:r>
              <a:rPr lang="en-GB" sz="1800" i="1" dirty="0" err="1"/>
              <a:t>gefnogi</a:t>
            </a:r>
            <a:r>
              <a:rPr lang="en-GB" sz="1800" i="1" dirty="0"/>
              <a:t> </a:t>
            </a:r>
            <a:r>
              <a:rPr lang="en-GB" sz="1800" i="1" dirty="0" err="1"/>
              <a:t>eich</a:t>
            </a:r>
            <a:r>
              <a:rPr lang="en-GB" sz="1800" i="1" dirty="0"/>
              <a:t> </a:t>
            </a:r>
            <a:r>
              <a:rPr lang="en-GB" sz="1800" i="1" dirty="0" err="1"/>
              <a:t>Camau</a:t>
            </a:r>
            <a:r>
              <a:rPr lang="en-GB" sz="1800" i="1" dirty="0"/>
              <a:t> </a:t>
            </a:r>
            <a:r>
              <a:rPr lang="en-GB" sz="1800" i="1" dirty="0" err="1"/>
              <a:t>Nesaf</a:t>
            </a:r>
            <a:r>
              <a:rPr lang="en-GB" sz="1800" i="1" dirty="0"/>
              <a:t> </a:t>
            </a:r>
            <a:r>
              <a:rPr lang="en-GB" sz="1800" i="1" dirty="0" err="1"/>
              <a:t>i'r</a:t>
            </a:r>
            <a:r>
              <a:rPr lang="en-GB" sz="1800" i="1" dirty="0"/>
              <a:t> Ysgol </a:t>
            </a:r>
            <a:r>
              <a:rPr lang="en-GB" sz="1800" i="1" dirty="0" err="1"/>
              <a:t>Uwchradd</a:t>
            </a:r>
            <a:r>
              <a:rPr lang="en-GB" sz="1800" i="1" dirty="0"/>
              <a:t>.</a:t>
            </a:r>
          </a:p>
          <a:p>
            <a:r>
              <a:rPr lang="en-GB" sz="1800" i="1" dirty="0" err="1"/>
              <a:t>Bydd</a:t>
            </a:r>
            <a:r>
              <a:rPr lang="en-GB" sz="1800" i="1" dirty="0"/>
              <a:t> </a:t>
            </a:r>
            <a:r>
              <a:rPr lang="en-GB" sz="1800" i="1" dirty="0" err="1"/>
              <a:t>hyn</a:t>
            </a:r>
            <a:r>
              <a:rPr lang="en-GB" sz="1800" i="1" dirty="0"/>
              <a:t> </a:t>
            </a:r>
            <a:r>
              <a:rPr lang="en-GB" sz="1800" i="1" dirty="0" err="1"/>
              <a:t>yn</a:t>
            </a:r>
            <a:r>
              <a:rPr lang="en-GB" sz="1800" i="1" dirty="0"/>
              <a:t> </a:t>
            </a:r>
            <a:r>
              <a:rPr lang="en-GB" sz="1800" i="1" dirty="0" err="1"/>
              <a:t>eich</a:t>
            </a:r>
            <a:r>
              <a:rPr lang="en-GB" sz="1800" i="1" dirty="0"/>
              <a:t> </a:t>
            </a:r>
            <a:r>
              <a:rPr lang="en-GB" sz="1800" i="1" dirty="0" err="1"/>
              <a:t>helpu</a:t>
            </a:r>
            <a:r>
              <a:rPr lang="en-GB" sz="1800" i="1" dirty="0"/>
              <a:t> </a:t>
            </a:r>
            <a:r>
              <a:rPr lang="en-GB" sz="1800" i="1" dirty="0" err="1"/>
              <a:t>i</a:t>
            </a:r>
            <a:r>
              <a:rPr lang="en-GB" sz="1800" i="1" dirty="0"/>
              <a:t> </a:t>
            </a:r>
            <a:r>
              <a:rPr lang="en-GB" sz="1800" i="1" dirty="0" err="1"/>
              <a:t>ystyried</a:t>
            </a:r>
            <a:r>
              <a:rPr lang="en-GB" sz="1800" i="1" dirty="0"/>
              <a:t> </a:t>
            </a:r>
            <a:r>
              <a:rPr lang="en-GB" sz="1800" i="1" dirty="0" err="1"/>
              <a:t>sut</a:t>
            </a:r>
            <a:r>
              <a:rPr lang="en-GB" sz="1800" i="1" dirty="0"/>
              <a:t> y </a:t>
            </a:r>
            <a:r>
              <a:rPr lang="en-GB" sz="1800" i="1" dirty="0" err="1"/>
              <a:t>byddwch</a:t>
            </a:r>
            <a:r>
              <a:rPr lang="en-GB" sz="1800" i="1" dirty="0"/>
              <a:t> </a:t>
            </a:r>
            <a:r>
              <a:rPr lang="en-GB" sz="1800" i="1" dirty="0" err="1"/>
              <a:t>yn</a:t>
            </a:r>
            <a:r>
              <a:rPr lang="en-GB" sz="1800" i="1" dirty="0"/>
              <a:t> </a:t>
            </a:r>
            <a:r>
              <a:rPr lang="en-GB" sz="1800" i="1" dirty="0" err="1"/>
              <a:t>teithio</a:t>
            </a:r>
            <a:r>
              <a:rPr lang="en-GB" sz="1800" i="1" dirty="0"/>
              <a:t> </a:t>
            </a:r>
            <a:r>
              <a:rPr lang="en-GB" sz="1800" i="1" dirty="0" err="1"/>
              <a:t>i</a:t>
            </a:r>
            <a:r>
              <a:rPr lang="en-GB" sz="1800" i="1" dirty="0"/>
              <a:t> neu o </a:t>
            </a:r>
            <a:r>
              <a:rPr lang="en-GB" sz="1800" i="1" dirty="0" err="1"/>
              <a:t>eich</a:t>
            </a:r>
            <a:r>
              <a:rPr lang="en-GB" sz="1800" i="1" dirty="0"/>
              <a:t> </a:t>
            </a:r>
            <a:r>
              <a:rPr lang="en-GB" sz="1800" i="1" dirty="0" err="1"/>
              <a:t>ysgol</a:t>
            </a:r>
            <a:r>
              <a:rPr lang="en-GB" sz="1800" i="1" dirty="0"/>
              <a:t> </a:t>
            </a:r>
            <a:r>
              <a:rPr lang="en-GB" sz="1800" i="1" dirty="0" err="1"/>
              <a:t>uwchradd</a:t>
            </a:r>
            <a:r>
              <a:rPr lang="en-GB" sz="1800" i="1" dirty="0"/>
              <a:t> Newydd.</a:t>
            </a:r>
          </a:p>
          <a:p>
            <a:r>
              <a:rPr lang="en-GB" sz="1800" i="1" dirty="0" err="1"/>
              <a:t>Byddwch</a:t>
            </a:r>
            <a:r>
              <a:rPr lang="en-GB" sz="1800" i="1" dirty="0"/>
              <a:t> </a:t>
            </a:r>
            <a:r>
              <a:rPr lang="en-GB" sz="1800" i="1" dirty="0" err="1"/>
              <a:t>nawr</a:t>
            </a:r>
            <a:r>
              <a:rPr lang="en-GB" sz="1800" i="1" dirty="0"/>
              <a:t> </a:t>
            </a:r>
            <a:r>
              <a:rPr lang="en-GB" sz="1800" i="1" dirty="0" err="1"/>
              <a:t>yn</a:t>
            </a:r>
            <a:r>
              <a:rPr lang="en-GB" sz="1800" i="1" dirty="0"/>
              <a:t> </a:t>
            </a:r>
            <a:r>
              <a:rPr lang="en-GB" sz="1800" i="1" dirty="0" err="1"/>
              <a:t>cael</a:t>
            </a:r>
            <a:r>
              <a:rPr lang="en-GB" sz="1800" i="1" dirty="0"/>
              <a:t> </a:t>
            </a:r>
            <a:r>
              <a:rPr lang="en-GB" sz="1800" i="1" dirty="0" err="1"/>
              <a:t>llyfryn</a:t>
            </a:r>
            <a:r>
              <a:rPr lang="en-GB" sz="1800" i="1" dirty="0"/>
              <a:t> </a:t>
            </a:r>
            <a:r>
              <a:rPr lang="en-GB" sz="1800" i="1" dirty="0" err="1"/>
              <a:t>os</a:t>
            </a:r>
            <a:r>
              <a:rPr lang="en-GB" sz="1800" i="1" dirty="0"/>
              <a:t> </a:t>
            </a:r>
            <a:r>
              <a:rPr lang="en-GB" sz="1800" i="1" dirty="0" err="1"/>
              <a:t>nad</a:t>
            </a:r>
            <a:r>
              <a:rPr lang="en-GB" sz="1800" i="1" dirty="0"/>
              <a:t> </a:t>
            </a:r>
            <a:r>
              <a:rPr lang="en-GB" sz="1800" i="1" dirty="0" err="1"/>
              <a:t>ydych</a:t>
            </a:r>
            <a:r>
              <a:rPr lang="en-GB" sz="1800" i="1" dirty="0"/>
              <a:t> </a:t>
            </a:r>
            <a:r>
              <a:rPr lang="en-GB" sz="1800" i="1" dirty="0" err="1"/>
              <a:t>wedi</a:t>
            </a:r>
            <a:r>
              <a:rPr lang="en-GB" sz="1800" i="1" dirty="0"/>
              <a:t> </a:t>
            </a:r>
            <a:r>
              <a:rPr lang="en-GB" sz="1800" i="1" dirty="0" err="1"/>
              <a:t>cael</a:t>
            </a:r>
            <a:r>
              <a:rPr lang="en-GB" sz="1800" i="1" dirty="0"/>
              <a:t> un </a:t>
            </a:r>
            <a:r>
              <a:rPr lang="en-GB" sz="1800" i="1" dirty="0" err="1"/>
              <a:t>yn</a:t>
            </a:r>
            <a:r>
              <a:rPr lang="en-GB" sz="1800" i="1" dirty="0"/>
              <a:t> </a:t>
            </a:r>
            <a:r>
              <a:rPr lang="en-GB" sz="1800" i="1" dirty="0" err="1"/>
              <a:t>barod</a:t>
            </a:r>
            <a:r>
              <a:rPr lang="en-GB" sz="1800" i="1" dirty="0"/>
              <a:t>.</a:t>
            </a:r>
          </a:p>
          <a:p>
            <a:endParaRPr lang="en-GB" sz="1800" dirty="0"/>
          </a:p>
          <a:p>
            <a:r>
              <a:rPr lang="cy-GB" sz="18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GB" sz="18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FAD11B-4A99-448F-8CCF-446DEA68269B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1953668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FAD11B-4A99-448F-8CCF-446DEA68269B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76284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y-GB" sz="1800" b="0" i="1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Mae symud i'r ysgol uwchradd yn gyfnod cyffrous, ac mae llawer o bethau i'w hystyried.</a:t>
            </a:r>
            <a:endParaRPr lang="cy-GB" sz="1800" b="0" dirty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lvl="0" indent="0">
              <a:buFont typeface="Arial" panose="020B0604020202020204" pitchFamily="34" charset="0"/>
              <a:buNone/>
            </a:pPr>
            <a:endParaRPr lang="cy-GB" sz="1800" b="0" i="0" dirty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lvl="0" indent="0">
              <a:buFont typeface="Arial" panose="020B0604020202020204" pitchFamily="34" charset="0"/>
              <a:buNone/>
            </a:pPr>
            <a:r>
              <a:rPr lang="cy-GB" sz="1800" b="0" i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Dwylo i fyny os ydych chi'n teimlo'n gyffrous am yr ysgol uwchradd? Gwych, llaw i lawr.</a:t>
            </a:r>
            <a:endParaRPr lang="en-GB" sz="1800" b="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lvl="0" indent="0">
              <a:buFont typeface="Arial" panose="020B0604020202020204" pitchFamily="34" charset="0"/>
              <a:buNone/>
            </a:pPr>
            <a:endParaRPr lang="cy-GB" sz="1800" b="0" i="1" dirty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lvl="0" indent="0">
              <a:buFont typeface="Arial" panose="020B0604020202020204" pitchFamily="34" charset="0"/>
              <a:buNone/>
            </a:pPr>
            <a:r>
              <a:rPr lang="cy-GB" sz="1800" b="0" i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Meddyliwch, Pa bethau ydych chi'n meddwl bydd yn wahanol pan fyddwch chi'n dechrau yn yr ysgol uwchradd? Athrawon, cyn symud i’r sleid nesaf, gofynnwch i ambell i ddisgybl rannu beth mae nhw’n meddwl fydd yn wahanol...</a:t>
            </a:r>
            <a:endParaRPr lang="en-GB" sz="1800" b="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GB" sz="1800" b="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 </a:t>
            </a:r>
            <a:endParaRPr lang="en-GB" sz="1800" b="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GB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FAD11B-4A99-448F-8CCF-446DEA68269B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253634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y-GB" sz="1800" b="0" i="1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Mae llawer o newidiadau yn dod, ac mae llawer o bethau i'w hystyried; mae'r ffordd y byddwch chi'n teithio i'r ysgol yn un ohonynt! </a:t>
            </a:r>
            <a:endParaRPr lang="cy-GB" sz="1800" b="0" i="1" dirty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cy-GB" sz="1800" b="0" i="1" dirty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cy-GB" sz="1800" b="0" i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Efallai y bydd y ffordd rydych chi'n teithio i'r ysgol uwchradd yn wahanol i'r ffordd rydych chi wedi bod yn teithio i'r ysgol gynradd. </a:t>
            </a:r>
            <a:endParaRPr lang="en-GB" sz="1800" b="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cy-GB" sz="1800" b="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GB" sz="1800" b="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cy-GB" sz="1800" b="0" i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Dwylo i fyny </a:t>
            </a:r>
            <a:r>
              <a:rPr lang="en-GB" sz="1800" b="0" i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os</a:t>
            </a:r>
            <a:r>
              <a:rPr lang="en-GB" sz="1800" b="0" i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800" b="0" i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ydych</a:t>
            </a:r>
            <a:r>
              <a:rPr lang="en-GB" sz="1800" b="0" i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800" b="0" i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yn</a:t>
            </a:r>
            <a:r>
              <a:rPr lang="en-GB" sz="1800" b="0" i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800" b="0" i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gwybod</a:t>
            </a:r>
            <a:r>
              <a:rPr lang="en-GB" sz="1800" b="0" i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800" b="0" i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sut</a:t>
            </a:r>
            <a:r>
              <a:rPr lang="en-GB" sz="1800" b="0" i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800" b="0" i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fyddwch</a:t>
            </a:r>
            <a:r>
              <a:rPr lang="en-GB" sz="1800" b="0" i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800" b="0" i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yn</a:t>
            </a:r>
            <a:r>
              <a:rPr lang="en-GB" sz="1800" b="0" i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800" b="0" i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teithio</a:t>
            </a:r>
            <a:r>
              <a:rPr lang="en-GB" sz="1800" b="0" i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800" b="0" i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i’r</a:t>
            </a:r>
            <a:r>
              <a:rPr lang="en-GB" sz="1800" b="0" i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800" b="0" i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ysgol</a:t>
            </a:r>
            <a:r>
              <a:rPr lang="en-GB" sz="1800" b="0" i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800" b="0" i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Uwchradd</a:t>
            </a:r>
            <a:r>
              <a:rPr lang="en-GB" sz="1800" b="0" i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? </a:t>
            </a:r>
            <a:r>
              <a:rPr lang="en-GB" sz="1800" b="0" i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Gwych</a:t>
            </a:r>
            <a:r>
              <a:rPr lang="en-GB" sz="1800" b="0" i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GB" sz="1800" b="0" i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llaw</a:t>
            </a:r>
            <a:r>
              <a:rPr lang="en-GB" sz="1800" b="0" i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800" b="0" i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</a:t>
            </a:r>
            <a:r>
              <a:rPr lang="en-GB" sz="1800" b="0" i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800" b="0" i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lawr</a:t>
            </a:r>
            <a:r>
              <a:rPr lang="en-GB" sz="1800" b="0" i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endParaRPr lang="en-GB" sz="1800" b="0" i="1" dirty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GB" sz="1800" b="0" i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Peidiwch</a:t>
            </a:r>
            <a:r>
              <a:rPr lang="en-GB" sz="1800" b="0" i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 </a:t>
            </a:r>
            <a:r>
              <a:rPr lang="en-GB" sz="1800" b="0" i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phoeni</a:t>
            </a:r>
            <a:r>
              <a:rPr lang="en-GB" sz="1800" b="0" i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800" b="0" i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os</a:t>
            </a:r>
            <a:r>
              <a:rPr lang="en-GB" sz="1800" b="0" i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800" b="0" i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na</a:t>
            </a:r>
            <a:r>
              <a:rPr lang="en-GB" sz="1800" b="0" i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800" b="0" i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ydych</a:t>
            </a:r>
            <a:r>
              <a:rPr lang="en-GB" sz="1800" b="0" i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800" b="0" i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yn</a:t>
            </a:r>
            <a:r>
              <a:rPr lang="en-GB" sz="1800" b="0" i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800" b="0" i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siwr</a:t>
            </a:r>
            <a:r>
              <a:rPr lang="en-GB" sz="1800" b="0" i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800" b="0" i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eto</a:t>
            </a:r>
            <a:r>
              <a:rPr lang="en-GB" sz="1800" b="0" i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GB" sz="1800" b="0" i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mae</a:t>
            </a:r>
            <a:r>
              <a:rPr lang="en-GB" sz="1800" b="0" i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800" b="0" i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digon</a:t>
            </a:r>
            <a:r>
              <a:rPr lang="en-GB" sz="1800" b="0" i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o </a:t>
            </a:r>
            <a:r>
              <a:rPr lang="en-GB" sz="1800" b="0" i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amser</a:t>
            </a:r>
            <a:r>
              <a:rPr lang="en-GB" sz="1800" b="0" i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800" b="0" i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</a:t>
            </a:r>
            <a:r>
              <a:rPr lang="en-GB" sz="1800" b="0" i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800" b="0" i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feddwl</a:t>
            </a:r>
            <a:r>
              <a:rPr lang="en-GB" sz="1800" b="0" i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800" b="0" i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amdani</a:t>
            </a:r>
            <a:r>
              <a:rPr lang="en-GB" sz="1800" b="0" i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GB" sz="1800" b="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cy-GB" sz="1800" b="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GB" sz="1800" b="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cy-GB" sz="1800" b="0" i="1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Mae taith pawb yn wahanol ac mae'n bwysig dod o hyd i'r opsiwn gorau i chi. </a:t>
            </a:r>
            <a:endParaRPr lang="en-GB" sz="1200" b="0" i="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FAD11B-4A99-448F-8CCF-446DEA68269B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5846563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y-GB" sz="1800" b="0" i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Mae llawer o ffyrdd o deithio, gan gynnwys: </a:t>
            </a:r>
            <a:endParaRPr lang="en-GB" sz="1800" b="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GB" sz="1800" b="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GB" sz="1800" b="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cy-GB" sz="1800" b="0" i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Cerdded / troelli – cerdded neu droelli yr holl ffordd i'r ysgol </a:t>
            </a:r>
            <a:endParaRPr lang="en-GB" sz="1800" b="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GB" sz="1800" b="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GB" sz="1800" b="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cy-GB" sz="1800" b="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Mae hyn yn cynnwys y rhai hynny sy'n cerdded gyda chymhorthion symudedd, fel cadair olwyn neu gymhorthion cerdded ag olwynion. </a:t>
            </a:r>
            <a:endParaRPr lang="en-GB" sz="1800" b="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GB" sz="1800" b="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GB" sz="1800" b="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cy-GB" sz="1800" b="0" i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Seiclo / sgwtera / sglefrio – reidio i'r ysgol ar feic, sgwter neu fwrdd sgrialu </a:t>
            </a:r>
            <a:endParaRPr lang="en-GB" sz="1800" b="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GB" sz="1800" b="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GB" sz="1800" b="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cy-GB" sz="1800" b="0" i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Trafnidiaeth gyhoeddus – defnyddio bysiau a threnau i'ch cludo i giât yr ysgol </a:t>
            </a:r>
            <a:endParaRPr lang="en-GB" sz="1800" b="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GB" sz="1800" b="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GB" sz="1800" b="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cy-GB" sz="1800" b="0" i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Car / taxi – teithio i'r ysgol yn uniongyrchol mewn car </a:t>
            </a:r>
            <a:endParaRPr lang="en-GB" sz="1800" b="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GB" sz="1800" b="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GB" sz="1800" b="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cy-GB" sz="1800" b="0" i="1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Cerdded rhan o'r ffordd – mae hyn yn cyfuno trafnidiaeth gyhoeddus, car neu dacsi â thaith gerdded ar y diwedd i gwblhau'r daith. Er enghraifft, gadael y car neu ddod oddi ar y bws 10 munud ar droed o'r ysgol, yna cerdded / troelli oddi yno. </a:t>
            </a:r>
            <a:endParaRPr lang="en-GB" b="0" dirty="0"/>
          </a:p>
          <a:p>
            <a:endParaRPr lang="en-GB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FAD11B-4A99-448F-8CCF-446DEA68269B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0433345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y-GB" sz="1800" b="0" i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Ewch at y gweithgaredd ar dudalennau 3 a 4 yn eich llyfryn. Nod y gweithgaredd yw cysylltu'r ffyrdd o deithio â'r manteision.</a:t>
            </a:r>
          </a:p>
          <a:p>
            <a:endParaRPr lang="en-GB" sz="1800" b="0" i="1" dirty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GB" sz="1800" b="0" i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Edrychwn</a:t>
            </a:r>
            <a:r>
              <a:rPr lang="en-GB" sz="1800" b="0" i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800" b="0" i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ar</a:t>
            </a:r>
            <a:r>
              <a:rPr lang="en-GB" sz="1800" b="0" i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800" b="0" i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yr</a:t>
            </a:r>
            <a:r>
              <a:rPr lang="en-GB" sz="1800" b="0" i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800" b="0" i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engraifft</a:t>
            </a:r>
            <a:r>
              <a:rPr lang="en-GB" sz="1800" b="0" i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800" b="0" i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Trafnidiaeth</a:t>
            </a:r>
            <a:r>
              <a:rPr lang="en-GB" sz="1800" b="0" i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800" b="0" i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Cyhoeddus</a:t>
            </a:r>
            <a:r>
              <a:rPr lang="en-GB" sz="1800" b="0" i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800" b="0" i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gyda’n</a:t>
            </a:r>
            <a:r>
              <a:rPr lang="en-GB" sz="1800" b="0" i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800" b="0" i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gilydd</a:t>
            </a:r>
            <a:r>
              <a:rPr lang="en-GB" sz="1800" b="0" i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GB" sz="1800" b="0" i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beth</a:t>
            </a:r>
            <a:r>
              <a:rPr lang="en-GB" sz="1800" b="0" i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800" b="0" i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yw</a:t>
            </a:r>
            <a:r>
              <a:rPr lang="en-GB" sz="1800" b="0" i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800" b="0" i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manteision</a:t>
            </a:r>
            <a:r>
              <a:rPr lang="en-GB" sz="1800" b="0" i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800" b="0" i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trafnidiaeth</a:t>
            </a:r>
            <a:r>
              <a:rPr lang="en-GB" sz="1800" b="0" i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800" b="0" i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cyhoaeddus</a:t>
            </a:r>
            <a:r>
              <a:rPr lang="en-GB" sz="1800" b="0" i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800" b="0" i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fel</a:t>
            </a:r>
            <a:r>
              <a:rPr lang="en-GB" sz="1800" b="0" i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800" b="0" i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bws</a:t>
            </a:r>
            <a:r>
              <a:rPr lang="en-GB" sz="1800" b="0" i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neu </a:t>
            </a:r>
            <a:r>
              <a:rPr lang="en-GB" sz="1800" b="0" i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tren</a:t>
            </a:r>
            <a:r>
              <a:rPr lang="en-GB" sz="1800" b="0" i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</a:p>
          <a:p>
            <a:endParaRPr lang="en-GB" sz="1800" b="0" i="1" dirty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y-GB" sz="1800" b="0" i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Efallai y cewch chi gyfle i deithio gyda ffrindiau a chael mwy o annibyniaeth wrth deithio heb eich rhieni. Os yw'r safle bysiau yn agos i'ch cartref, efallai y bydd yn opsiwn hawdd i chi a ddim yn cymryd yn hir. Tynnwch linell rhwng y llun o’r bws a pob mantais ohoni. </a:t>
            </a:r>
            <a:endParaRPr lang="en-GB" sz="1800" b="0" i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cy-GB" sz="1800" b="0" i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GB" sz="1800" b="0" i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cy-GB" sz="1800" b="0" i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Cofiwch, mae hyn i ymwneud â'r daith rhwng eich cartref chi a’r ysgol newydd. Efallai y bydd eich atebion yn wahanol i ddisgyblion eraill o ganlyniad – mae pob taith yn wahanol.</a:t>
            </a:r>
          </a:p>
          <a:p>
            <a:endParaRPr lang="cy-GB" sz="1800" b="0" i="1" dirty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cy-GB" sz="1800" b="0" i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Ewch ati rŵan i gwneud hyn ar gyfer pob fath o teithio – cerdded neu troelli, car neu tacsi, seiclo neu </a:t>
            </a:r>
            <a:r>
              <a:rPr lang="cy-GB" sz="1800" b="0" i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sgwtera</a:t>
            </a:r>
            <a:r>
              <a:rPr lang="cy-GB" sz="1800" b="0" i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a cherdded rhan o’r ffordd. Athrawon, plîs rhowch amser i pawb gwneud hyn cyn symud i’r sleid nesaf.</a:t>
            </a:r>
            <a:endParaRPr lang="en-GB" sz="1800" b="0" i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cy-GB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GB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GB" sz="18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GB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FAD11B-4A99-448F-8CCF-446DEA68269B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1549929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b="0" i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Rwan</a:t>
            </a:r>
            <a:r>
              <a:rPr lang="en-GB" sz="1200" b="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b="0" i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eich</a:t>
            </a:r>
            <a:r>
              <a:rPr lang="en-GB" sz="1200" b="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bod chi </a:t>
            </a:r>
            <a:r>
              <a:rPr lang="en-GB" sz="1200" b="0" i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wedi</a:t>
            </a:r>
            <a:r>
              <a:rPr lang="en-GB" sz="1200" b="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b="0" i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ystyried</a:t>
            </a:r>
            <a:r>
              <a:rPr lang="en-GB" sz="1200" b="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b="0" i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pob</a:t>
            </a:r>
            <a:r>
              <a:rPr lang="en-GB" sz="1200" b="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dull </a:t>
            </a:r>
            <a:r>
              <a:rPr lang="en-GB" sz="1200" b="0" i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teithio</a:t>
            </a:r>
            <a:r>
              <a:rPr lang="en-GB" sz="1200" b="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GB" sz="1200" b="0" i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rhowch</a:t>
            </a:r>
            <a:r>
              <a:rPr lang="en-GB" sz="1200" b="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b="0" i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sgôr</a:t>
            </a:r>
            <a:r>
              <a:rPr lang="en-GB" sz="1200" b="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b="0" i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iddynt</a:t>
            </a:r>
            <a:r>
              <a:rPr lang="en-GB" sz="1200" b="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b="0" i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drwy</a:t>
            </a:r>
            <a:r>
              <a:rPr lang="en-GB" sz="1200" b="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b="0" i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cyfri</a:t>
            </a:r>
            <a:r>
              <a:rPr lang="en-GB" sz="1200" b="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b="0" i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nifer</a:t>
            </a:r>
            <a:r>
              <a:rPr lang="en-GB" sz="1200" b="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y </a:t>
            </a:r>
            <a:r>
              <a:rPr lang="en-GB" sz="1200" b="0" i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manteision</a:t>
            </a:r>
            <a:r>
              <a:rPr lang="en-GB" sz="1200" b="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b="0" i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rydych</a:t>
            </a:r>
            <a:r>
              <a:rPr lang="en-GB" sz="1200" b="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chi </a:t>
            </a:r>
            <a:r>
              <a:rPr lang="en-GB" sz="1200" b="0" i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wedi'u</a:t>
            </a:r>
            <a:r>
              <a:rPr lang="en-GB" sz="1200" b="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b="0" i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cysylltu</a:t>
            </a:r>
            <a:r>
              <a:rPr lang="en-GB" sz="1200" b="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â </a:t>
            </a:r>
            <a:r>
              <a:rPr lang="en-GB" sz="1200" b="0" i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nhw</a:t>
            </a:r>
            <a:r>
              <a:rPr lang="en-GB" sz="1200" b="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</a:p>
          <a:p>
            <a:endParaRPr lang="en-GB" sz="1200" b="1" i="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cy-GB" sz="1200" b="0" i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Athrawon, plîs rhowch amser i pawb gwneud hyn cyn symud i’r sleid nesaf.</a:t>
            </a:r>
            <a:endParaRPr lang="en-GB" sz="1200" b="0" i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FAD11B-4A99-448F-8CCF-446DEA68269B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137136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b="0" i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Gorffennwch</a:t>
            </a:r>
            <a:r>
              <a:rPr lang="en-GB" sz="1200" b="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y </a:t>
            </a:r>
            <a:r>
              <a:rPr lang="en-GB" sz="1200" b="0" i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gweithgaredd</a:t>
            </a:r>
            <a:r>
              <a:rPr lang="en-GB" sz="1200" b="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b="0" i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drwy</a:t>
            </a:r>
            <a:r>
              <a:rPr lang="en-GB" sz="1200" b="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b="0" i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gwblhau'r</a:t>
            </a:r>
            <a:r>
              <a:rPr lang="en-GB" sz="1200" b="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b="0" i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adran</a:t>
            </a:r>
            <a:r>
              <a:rPr lang="en-GB" sz="1200" b="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b="0" i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oren</a:t>
            </a:r>
            <a:r>
              <a:rPr lang="en-GB" sz="1200" b="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b="0" i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ar</a:t>
            </a:r>
            <a:r>
              <a:rPr lang="en-GB" sz="1200" b="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b="0" i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waelod</a:t>
            </a:r>
            <a:r>
              <a:rPr lang="en-GB" sz="1200" b="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y </a:t>
            </a:r>
            <a:r>
              <a:rPr lang="en-GB" sz="1200" b="0" i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dudalen</a:t>
            </a:r>
            <a:r>
              <a:rPr lang="en-GB" sz="1200" b="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b="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Pa </a:t>
            </a:r>
            <a:r>
              <a:rPr lang="en-GB" sz="1200" b="0" i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ddull</a:t>
            </a:r>
            <a:r>
              <a:rPr lang="en-GB" sz="1200" b="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b="0" i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teithio</a:t>
            </a:r>
            <a:r>
              <a:rPr lang="en-GB" sz="1200" b="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b="0" i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gafodd</a:t>
            </a:r>
            <a:r>
              <a:rPr lang="en-GB" sz="1200" b="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y </a:t>
            </a:r>
            <a:r>
              <a:rPr lang="en-GB" sz="1200" b="0" i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sgôr</a:t>
            </a:r>
            <a:r>
              <a:rPr lang="en-GB" sz="1200" b="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b="0" i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uchaf</a:t>
            </a:r>
            <a:r>
              <a:rPr lang="en-GB" sz="1200" b="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?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b="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Pa </a:t>
            </a:r>
            <a:r>
              <a:rPr lang="en-GB" sz="1200" b="0" i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ddull</a:t>
            </a:r>
            <a:r>
              <a:rPr lang="en-GB" sz="1200" b="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b="0" i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teithio</a:t>
            </a:r>
            <a:r>
              <a:rPr lang="en-GB" sz="1200" b="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y </a:t>
            </a:r>
            <a:r>
              <a:rPr lang="en-GB" sz="1200" b="0" i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byddech</a:t>
            </a:r>
            <a:r>
              <a:rPr lang="en-GB" sz="1200" b="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b="0" i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chi'n</a:t>
            </a:r>
            <a:r>
              <a:rPr lang="en-GB" sz="1200" b="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b="0" i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ei</a:t>
            </a:r>
            <a:r>
              <a:rPr lang="en-GB" sz="1200" b="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b="0" i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ddewis</a:t>
            </a:r>
            <a:r>
              <a:rPr lang="en-GB" sz="1200" b="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 </a:t>
            </a:r>
            <a:r>
              <a:rPr lang="en-GB" sz="1200" b="0" i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pham</a:t>
            </a:r>
            <a:r>
              <a:rPr lang="en-GB" sz="1200" b="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?</a:t>
            </a:r>
          </a:p>
          <a:p>
            <a:endParaRPr lang="en-GB" sz="1200" b="1" i="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y-GB" sz="1200" b="0" i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Athrawon, plîs rhowch amser i pawb gwneud hyn cyn symud i’r sleid nesaf a gofynnwch i rai ddisgyblion rhannu ei atebion.</a:t>
            </a:r>
            <a:endParaRPr lang="en-GB" sz="1200" b="0" i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200" b="1" i="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FAD11B-4A99-448F-8CCF-446DEA68269B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6137703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b="1" i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Efallai</a:t>
            </a:r>
            <a:r>
              <a:rPr lang="en-GB" sz="1200" b="1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y </a:t>
            </a:r>
            <a:r>
              <a:rPr lang="en-GB" sz="1200" b="1" i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bydd</a:t>
            </a:r>
            <a:r>
              <a:rPr lang="en-GB" sz="1200" b="1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b="1" i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yn</a:t>
            </a:r>
            <a:r>
              <a:rPr lang="en-GB" sz="1200" b="1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b="1" i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rhaid</a:t>
            </a:r>
            <a:r>
              <a:rPr lang="en-GB" sz="1200" b="1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 rai </a:t>
            </a:r>
            <a:r>
              <a:rPr lang="en-GB" sz="1200" b="1" i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ohonoch</a:t>
            </a:r>
            <a:r>
              <a:rPr lang="en-GB" sz="1200" b="1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chi </a:t>
            </a:r>
            <a:r>
              <a:rPr lang="en-GB" sz="1200" b="1" i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ddefnyddio</a:t>
            </a:r>
            <a:r>
              <a:rPr lang="en-GB" sz="1200" b="1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b="1" i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trafnidiaeth</a:t>
            </a:r>
            <a:r>
              <a:rPr lang="en-GB" sz="1200" b="1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b="1" i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gyhoeddus</a:t>
            </a:r>
            <a:r>
              <a:rPr lang="en-GB" sz="1200" b="1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neu gar i </a:t>
            </a:r>
            <a:r>
              <a:rPr lang="en-GB" sz="1200" b="1" i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deithio</a:t>
            </a:r>
            <a:r>
              <a:rPr lang="en-GB" sz="1200" b="1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b="1" i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i'r</a:t>
            </a:r>
            <a:r>
              <a:rPr lang="en-GB" sz="1200" b="1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b="1" i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ysgol</a:t>
            </a:r>
            <a:r>
              <a:rPr lang="en-GB" sz="1200" b="1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b="1" i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ond</a:t>
            </a:r>
            <a:r>
              <a:rPr lang="en-GB" sz="1200" b="1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b="1" i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mae</a:t>
            </a:r>
            <a:r>
              <a:rPr lang="en-GB" sz="1200" b="1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b="1" i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cadw’n</a:t>
            </a:r>
            <a:r>
              <a:rPr lang="en-GB" sz="1200" b="1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b="1" i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actif</a:t>
            </a:r>
            <a:r>
              <a:rPr lang="en-GB" sz="1200" b="1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b="1" i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yn</a:t>
            </a:r>
            <a:r>
              <a:rPr lang="en-GB" sz="1200" b="1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b="1" i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bwysig</a:t>
            </a:r>
            <a:r>
              <a:rPr lang="en-GB" sz="1200" b="1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b="1" i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iawn</a:t>
            </a:r>
            <a:r>
              <a:rPr lang="en-GB" sz="1200" b="1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en-GB" sz="1200" b="1" i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Dyma</a:t>
            </a:r>
            <a:r>
              <a:rPr lang="en-GB" sz="1200" b="1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rai </a:t>
            </a:r>
            <a:r>
              <a:rPr lang="en-GB" sz="1200" b="1" i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rhesymau</a:t>
            </a:r>
            <a:r>
              <a:rPr lang="en-GB" sz="1200" b="1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da i </a:t>
            </a:r>
            <a:r>
              <a:rPr lang="en-GB" sz="1200" b="1" i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gynnwys</a:t>
            </a:r>
            <a:r>
              <a:rPr lang="en-GB" sz="1200" b="1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b="1" i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gweithgarwch</a:t>
            </a:r>
            <a:r>
              <a:rPr lang="en-GB" sz="1200" b="1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b="1" i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corfforol</a:t>
            </a:r>
            <a:r>
              <a:rPr lang="en-GB" sz="1200" b="1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GB" sz="1200" b="1" i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fel</a:t>
            </a:r>
            <a:r>
              <a:rPr lang="en-GB" sz="1200" b="1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b="1" i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cerdded</a:t>
            </a:r>
            <a:r>
              <a:rPr lang="en-GB" sz="1200" b="1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GB" sz="1200" b="1" i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fel</a:t>
            </a:r>
            <a:r>
              <a:rPr lang="en-GB" sz="1200" b="1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b="1" i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rhan</a:t>
            </a:r>
            <a:r>
              <a:rPr lang="en-GB" sz="1200" b="1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b="1" i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o'ch</a:t>
            </a:r>
            <a:r>
              <a:rPr lang="en-GB" sz="1200" b="1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b="1" i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taith</a:t>
            </a:r>
            <a:r>
              <a:rPr lang="en-GB" sz="1200" b="1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</a:p>
          <a:p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9FAD11B-4A99-448F-8CCF-446DEA68269B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5894952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y-GB" sz="1800" b="0" i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Efallai na fyddwch chi'n gallu penderfynu ar eich pen eich hun; efallai bydd yn rhaid i chi ddysgu mwy am eich opsiynau a siarad â'ch teulu a'ch ffrindiau amdano. </a:t>
            </a:r>
            <a:endParaRPr lang="en-GB" sz="1800" b="0" i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GB" sz="1800" b="0" i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GB" sz="1800" b="0" i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cy-GB" sz="1800" b="0" i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Bydd pawb yn derbyn magnet fel hyn i fynd adref a chi. Rhowch y rhestr fagnetig hon ar eich oergell a chwblhewch y tasgau yn eu trefn yn ystod gwyliau'r ysgol:</a:t>
            </a:r>
            <a:endParaRPr lang="en-GB" sz="1800" b="0" i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cy-GB" sz="1800" b="0" i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GB" sz="1800" b="0" i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GB" sz="1800" b="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cy-GB" sz="1800" b="0" i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Dangos y llyfryn hwn i fy rhieni/gofalwyr – siarad â'ch teulu am fanteision y gwahanol ffyrdd o deithio i'r ysgol. </a:t>
            </a:r>
            <a:r>
              <a:rPr lang="en-GB" sz="1800" b="0" i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 marL="0" indent="0">
              <a:buFontTx/>
              <a:buNone/>
            </a:pPr>
            <a:r>
              <a:rPr lang="en-GB" sz="1800" b="0" i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cy-GB" sz="1800" b="0" i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Penderfynu sut bydda i'n teithio – pa opsiwn sydd orau i chi? </a:t>
            </a:r>
            <a:endParaRPr lang="en-GB" sz="1800" b="0" i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FontTx/>
              <a:buNone/>
            </a:pPr>
            <a:r>
              <a:rPr lang="en-GB" sz="1800" b="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cy-GB" sz="1800" b="0" i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Cynllunio fy llwybr – pa ffordd fyddwch chi'n cerdded neu'n seiclo / ble fyddwch chi'n dal y bws? </a:t>
            </a:r>
            <a:endParaRPr lang="en-GB" sz="1800" b="0" i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GB" sz="1800" b="0" i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cy-GB" sz="1800" b="0" i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Ymarfer fy nhaith – gallech chi wneud hyn gyda theulu neu gyda ffrindiau a fydd yn teithio i'r ysgol gyda chi. </a:t>
            </a:r>
            <a:endParaRPr lang="en-GB" sz="1800" b="0" i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GB" sz="1800" b="0" i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cy-GB" sz="1800" b="0" i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Gallaf wneud hyn! – ar ôl i chi wneud y pethau yma, byddwch chi'n barod am y taith. </a:t>
            </a:r>
            <a:endParaRPr lang="en-GB" sz="1800" b="0" i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FAD11B-4A99-448F-8CCF-446DEA68269B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148810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48025" y="644525"/>
            <a:ext cx="2647950" cy="3743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1455" y="4848348"/>
            <a:ext cx="8281090" cy="684000"/>
          </a:xfrm>
        </p:spPr>
        <p:txBody>
          <a:bodyPr/>
          <a:lstStyle>
            <a:lvl1pPr algn="ctr">
              <a:defRPr spc="300"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31455" y="5536054"/>
            <a:ext cx="8281090" cy="314411"/>
          </a:xfrm>
        </p:spPr>
        <p:txBody>
          <a:bodyPr/>
          <a:lstStyle>
            <a:lvl1pPr marL="0" indent="0" algn="ctr">
              <a:buNone/>
              <a:defRPr cap="none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89604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Slide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922338" y="2417763"/>
            <a:ext cx="5845175" cy="19970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>
              <a:defRPr/>
            </a:pPr>
            <a:endParaRPr lang="en-US">
              <a:solidFill>
                <a:srgbClr val="FFFFFE"/>
              </a:solidFill>
            </a:endParaRPr>
          </a:p>
        </p:txBody>
      </p:sp>
      <p:pic>
        <p:nvPicPr>
          <p:cNvPr id="6" name="Picture 7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88150" y="2241550"/>
            <a:ext cx="1655763" cy="2343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8" descr="LS_people-03.png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65763" y="3544888"/>
            <a:ext cx="811212" cy="1111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0" descr="LS_people-05.png"/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25950" y="4997450"/>
            <a:ext cx="811213" cy="884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11" descr="LS_people-01.png"/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73225" y="712788"/>
            <a:ext cx="811213" cy="884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62049" y="2684054"/>
            <a:ext cx="5469165" cy="545375"/>
          </a:xfrm>
        </p:spPr>
        <p:txBody>
          <a:bodyPr/>
          <a:lstStyle>
            <a:lvl1pPr algn="l">
              <a:defRPr spc="300">
                <a:solidFill>
                  <a:schemeClr val="tx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62050" y="3302003"/>
            <a:ext cx="5469164" cy="314411"/>
          </a:xfrm>
        </p:spPr>
        <p:txBody>
          <a:bodyPr/>
          <a:lstStyle>
            <a:lvl1pPr marL="0" indent="0" algn="l">
              <a:buNone/>
              <a:defRPr cap="none" baseline="0">
                <a:solidFill>
                  <a:srgbClr val="141313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0"/>
          </p:nvPr>
        </p:nvSpPr>
        <p:spPr>
          <a:xfrm>
            <a:off x="1162050" y="4584700"/>
            <a:ext cx="5297488" cy="885825"/>
          </a:xfrm>
        </p:spPr>
        <p:txBody>
          <a:bodyPr/>
          <a:lstStyle>
            <a:lvl1pPr>
              <a:defRPr sz="1400" cap="none" baseline="0">
                <a:solidFill>
                  <a:schemeClr val="bg1"/>
                </a:solidFill>
              </a:defRPr>
            </a:lvl1pPr>
            <a:lvl2pPr>
              <a:defRPr sz="1400">
                <a:solidFill>
                  <a:schemeClr val="bg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 sz="1400">
                <a:solidFill>
                  <a:schemeClr val="bg1"/>
                </a:solidFill>
              </a:defRPr>
            </a:lvl4pPr>
            <a:lvl5pPr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996460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2pPr>
              <a:defRPr>
                <a:solidFill>
                  <a:srgbClr val="141313"/>
                </a:solidFill>
              </a:defRPr>
            </a:lvl2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Content Placeholder 2"/>
          <p:cNvSpPr>
            <a:spLocks noGrp="1"/>
          </p:cNvSpPr>
          <p:nvPr>
            <p:ph idx="10"/>
          </p:nvPr>
        </p:nvSpPr>
        <p:spPr>
          <a:xfrm>
            <a:off x="1162051" y="1351456"/>
            <a:ext cx="6339831" cy="415204"/>
          </a:xfrm>
        </p:spPr>
        <p:txBody>
          <a:bodyPr/>
          <a:lstStyle>
            <a:lvl1pPr>
              <a:spcAft>
                <a:spcPts val="0"/>
              </a:spcAft>
              <a:defRPr cap="none">
                <a:solidFill>
                  <a:srgbClr val="FD7B17"/>
                </a:solidFill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604032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75575" y="9525"/>
            <a:ext cx="1244600" cy="1760538"/>
          </a:xfrm>
          <a:prstGeom prst="rect">
            <a:avLst/>
          </a:prstGeom>
          <a:solidFill>
            <a:schemeClr val="accent3"/>
          </a:solidFill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2pPr>
              <a:defRPr>
                <a:solidFill>
                  <a:srgbClr val="141313"/>
                </a:solidFill>
              </a:defRPr>
            </a:lvl2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Content Placeholder 2"/>
          <p:cNvSpPr>
            <a:spLocks noGrp="1"/>
          </p:cNvSpPr>
          <p:nvPr>
            <p:ph idx="10"/>
          </p:nvPr>
        </p:nvSpPr>
        <p:spPr>
          <a:xfrm>
            <a:off x="1162051" y="1351456"/>
            <a:ext cx="6339831" cy="415204"/>
          </a:xfrm>
        </p:spPr>
        <p:txBody>
          <a:bodyPr/>
          <a:lstStyle>
            <a:lvl1pPr>
              <a:spcAft>
                <a:spcPts val="0"/>
              </a:spcAft>
              <a:defRPr cap="none">
                <a:solidFill>
                  <a:srgbClr val="FD7B17"/>
                </a:solidFill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611842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0"/>
          <p:cNvSpPr>
            <a:spLocks noGrp="1"/>
          </p:cNvSpPr>
          <p:nvPr>
            <p:ph sz="quarter" idx="11"/>
          </p:nvPr>
        </p:nvSpPr>
        <p:spPr>
          <a:xfrm>
            <a:off x="0" y="10065"/>
            <a:ext cx="9144000" cy="6856413"/>
          </a:xfrm>
          <a:solidFill>
            <a:schemeClr val="tx1">
              <a:lumMod val="75000"/>
              <a:lumOff val="25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13" name="Content Placeholder 10"/>
          <p:cNvSpPr>
            <a:spLocks noGrp="1"/>
          </p:cNvSpPr>
          <p:nvPr>
            <p:ph sz="quarter" idx="12"/>
          </p:nvPr>
        </p:nvSpPr>
        <p:spPr>
          <a:xfrm>
            <a:off x="7779176" y="10065"/>
            <a:ext cx="1244175" cy="1755007"/>
          </a:xfrm>
          <a:solidFill>
            <a:schemeClr val="accent3"/>
          </a:solidFill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FFFFFE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62051" y="2050145"/>
            <a:ext cx="6339831" cy="4117217"/>
          </a:xfrm>
        </p:spPr>
        <p:txBody>
          <a:bodyPr/>
          <a:lstStyle>
            <a:lvl1pPr>
              <a:defRPr sz="1400" cap="none">
                <a:solidFill>
                  <a:srgbClr val="FFFFFE"/>
                </a:solidFill>
              </a:defRPr>
            </a:lvl1pPr>
            <a:lvl2pPr>
              <a:defRPr sz="1400">
                <a:solidFill>
                  <a:srgbClr val="FFFFFE"/>
                </a:solidFill>
              </a:defRPr>
            </a:lvl2pPr>
            <a:lvl3pPr>
              <a:defRPr sz="1400">
                <a:solidFill>
                  <a:srgbClr val="FFFFFE"/>
                </a:solidFill>
              </a:defRPr>
            </a:lvl3pPr>
            <a:lvl4pPr>
              <a:defRPr sz="1400">
                <a:solidFill>
                  <a:srgbClr val="FFFFFE"/>
                </a:solidFill>
              </a:defRPr>
            </a:lvl4pPr>
            <a:lvl5pPr>
              <a:defRPr sz="1400">
                <a:solidFill>
                  <a:srgbClr val="FFFFFE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0"/>
          </p:nvPr>
        </p:nvSpPr>
        <p:spPr>
          <a:xfrm>
            <a:off x="1162051" y="1351456"/>
            <a:ext cx="6339831" cy="415204"/>
          </a:xfr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cap="none">
                <a:solidFill>
                  <a:srgbClr val="FFFFFE"/>
                </a:solidFill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436056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62051" y="773415"/>
            <a:ext cx="6339831" cy="684000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2pPr>
              <a:defRPr>
                <a:solidFill>
                  <a:srgbClr val="141313"/>
                </a:solidFill>
              </a:defRPr>
            </a:lvl2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Content Placeholder 2"/>
          <p:cNvSpPr>
            <a:spLocks noGrp="1"/>
          </p:cNvSpPr>
          <p:nvPr>
            <p:ph idx="10"/>
          </p:nvPr>
        </p:nvSpPr>
        <p:spPr>
          <a:xfrm>
            <a:off x="1162051" y="1351456"/>
            <a:ext cx="6339831" cy="415204"/>
          </a:xfrm>
        </p:spPr>
        <p:txBody>
          <a:bodyPr/>
          <a:lstStyle>
            <a:lvl1pPr>
              <a:spcAft>
                <a:spcPts val="0"/>
              </a:spcAft>
              <a:defRPr cap="none">
                <a:solidFill>
                  <a:srgbClr val="A1C836"/>
                </a:solidFill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10"/>
          <p:cNvSpPr>
            <a:spLocks noGrp="1"/>
          </p:cNvSpPr>
          <p:nvPr>
            <p:ph sz="quarter" idx="12"/>
          </p:nvPr>
        </p:nvSpPr>
        <p:spPr>
          <a:xfrm>
            <a:off x="7779176" y="10065"/>
            <a:ext cx="1244175" cy="1755007"/>
          </a:xfrm>
          <a:solidFill>
            <a:srgbClr val="B2B3B2"/>
          </a:solidFill>
        </p:spPr>
        <p:txBody>
          <a:bodyPr/>
          <a:lstStyle>
            <a:lvl1pPr>
              <a:defRPr sz="1200"/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8" name="Content Placeholder 10"/>
          <p:cNvSpPr>
            <a:spLocks noGrp="1"/>
          </p:cNvSpPr>
          <p:nvPr>
            <p:ph sz="quarter" idx="13"/>
          </p:nvPr>
        </p:nvSpPr>
        <p:spPr>
          <a:xfrm>
            <a:off x="7779176" y="2381413"/>
            <a:ext cx="1244175" cy="1755007"/>
          </a:xfrm>
          <a:solidFill>
            <a:schemeClr val="bg1"/>
          </a:solidFill>
        </p:spPr>
        <p:txBody>
          <a:bodyPr/>
          <a:lstStyle>
            <a:lvl1pPr>
              <a:defRPr sz="1200" baseline="0"/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782325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62050" y="773113"/>
            <a:ext cx="6340475" cy="53975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62050" y="2381250"/>
            <a:ext cx="6340475" cy="38227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10" name="Rectangle 9"/>
          <p:cNvSpPr/>
          <p:nvPr userDrawn="1"/>
        </p:nvSpPr>
        <p:spPr>
          <a:xfrm>
            <a:off x="7681913" y="0"/>
            <a:ext cx="1462087" cy="6858000"/>
          </a:xfrm>
          <a:prstGeom prst="rect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>
              <a:defRPr/>
            </a:pPr>
            <a:endParaRPr lang="en-US">
              <a:solidFill>
                <a:srgbClr val="98D003"/>
              </a:solidFill>
            </a:endParaRPr>
          </a:p>
        </p:txBody>
      </p:sp>
      <p:pic>
        <p:nvPicPr>
          <p:cNvPr id="3077" name="Picture 6"/>
          <p:cNvPicPr>
            <a:picLocks noChangeAspect="1"/>
          </p:cNvPicPr>
          <p:nvPr userDrawn="1"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775575" y="9525"/>
            <a:ext cx="1244600" cy="1760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42014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</p:sldLayoutIdLst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3800" kern="1200" cap="all" spc="300">
          <a:solidFill>
            <a:srgbClr val="FD7B17"/>
          </a:solidFill>
          <a:latin typeface="Arial"/>
          <a:ea typeface="MS PGothic" pitchFamily="34" charset="-128"/>
          <a:cs typeface="Arial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3800">
          <a:solidFill>
            <a:srgbClr val="FD7B17"/>
          </a:solidFill>
          <a:latin typeface="Arial" pitchFamily="34" charset="0"/>
          <a:ea typeface="MS PGothic" pitchFamily="34" charset="-128"/>
          <a:cs typeface="Arial" pitchFamily="34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3800">
          <a:solidFill>
            <a:srgbClr val="FD7B17"/>
          </a:solidFill>
          <a:latin typeface="Arial" pitchFamily="34" charset="0"/>
          <a:ea typeface="MS PGothic" pitchFamily="34" charset="-128"/>
          <a:cs typeface="Arial" pitchFamily="34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3800">
          <a:solidFill>
            <a:srgbClr val="FD7B17"/>
          </a:solidFill>
          <a:latin typeface="Arial" pitchFamily="34" charset="0"/>
          <a:ea typeface="MS PGothic" pitchFamily="34" charset="-128"/>
          <a:cs typeface="Arial" pitchFamily="34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3800">
          <a:solidFill>
            <a:srgbClr val="FD7B17"/>
          </a:solidFill>
          <a:latin typeface="Arial" pitchFamily="34" charset="0"/>
          <a:ea typeface="MS PGothic" pitchFamily="34" charset="-128"/>
          <a:cs typeface="Arial" pitchFamily="34" charset="0"/>
        </a:defRPr>
      </a:lvl5pPr>
      <a:lvl6pPr marL="457200" algn="l" defTabSz="457200" rtl="0" fontAlgn="base">
        <a:spcBef>
          <a:spcPct val="0"/>
        </a:spcBef>
        <a:spcAft>
          <a:spcPct val="0"/>
        </a:spcAft>
        <a:defRPr sz="3800">
          <a:solidFill>
            <a:srgbClr val="FD7B17"/>
          </a:solidFill>
          <a:latin typeface="Arial" pitchFamily="34" charset="0"/>
          <a:ea typeface="MS PGothic" pitchFamily="34" charset="-128"/>
        </a:defRPr>
      </a:lvl6pPr>
      <a:lvl7pPr marL="914400" algn="l" defTabSz="457200" rtl="0" fontAlgn="base">
        <a:spcBef>
          <a:spcPct val="0"/>
        </a:spcBef>
        <a:spcAft>
          <a:spcPct val="0"/>
        </a:spcAft>
        <a:defRPr sz="3800">
          <a:solidFill>
            <a:srgbClr val="FD7B17"/>
          </a:solidFill>
          <a:latin typeface="Arial" pitchFamily="34" charset="0"/>
          <a:ea typeface="MS PGothic" pitchFamily="34" charset="-128"/>
        </a:defRPr>
      </a:lvl7pPr>
      <a:lvl8pPr marL="1371600" algn="l" defTabSz="457200" rtl="0" fontAlgn="base">
        <a:spcBef>
          <a:spcPct val="0"/>
        </a:spcBef>
        <a:spcAft>
          <a:spcPct val="0"/>
        </a:spcAft>
        <a:defRPr sz="3800">
          <a:solidFill>
            <a:srgbClr val="FD7B17"/>
          </a:solidFill>
          <a:latin typeface="Arial" pitchFamily="34" charset="0"/>
          <a:ea typeface="MS PGothic" pitchFamily="34" charset="-128"/>
        </a:defRPr>
      </a:lvl8pPr>
      <a:lvl9pPr marL="1828800" algn="l" defTabSz="457200" rtl="0" fontAlgn="base">
        <a:spcBef>
          <a:spcPct val="0"/>
        </a:spcBef>
        <a:spcAft>
          <a:spcPct val="0"/>
        </a:spcAft>
        <a:defRPr sz="3800">
          <a:solidFill>
            <a:srgbClr val="FD7B17"/>
          </a:solidFill>
          <a:latin typeface="Arial" pitchFamily="34" charset="0"/>
          <a:ea typeface="MS PGothic" pitchFamily="34" charset="-128"/>
        </a:defRPr>
      </a:lvl9pPr>
    </p:titleStyle>
    <p:bodyStyle>
      <a:lvl1pPr marL="342900" indent="-342900" algn="l" defTabSz="457200" rtl="0" eaLnBrk="0" fontAlgn="base" hangingPunct="0">
        <a:spcBef>
          <a:spcPct val="0"/>
        </a:spcBef>
        <a:spcAft>
          <a:spcPts val="1200"/>
        </a:spcAft>
        <a:buFont typeface="Arial" pitchFamily="34" charset="0"/>
        <a:defRPr sz="2200" kern="1200" cap="all">
          <a:solidFill>
            <a:schemeClr val="tx1"/>
          </a:solidFill>
          <a:latin typeface="Arial"/>
          <a:ea typeface="MS PGothic" pitchFamily="34" charset="-128"/>
          <a:cs typeface="Arial"/>
        </a:defRPr>
      </a:lvl1pPr>
      <a:lvl2pPr marL="742950" indent="-285750" algn="l" defTabSz="457200" rtl="0" eaLnBrk="0" fontAlgn="base" hangingPunct="0">
        <a:spcBef>
          <a:spcPct val="0"/>
        </a:spcBef>
        <a:spcAft>
          <a:spcPts val="1200"/>
        </a:spcAft>
        <a:buFont typeface="Arial" pitchFamily="34" charset="0"/>
        <a:defRPr sz="2200" kern="1200">
          <a:solidFill>
            <a:schemeClr val="tx1"/>
          </a:solidFill>
          <a:latin typeface="Arial"/>
          <a:ea typeface="MS PGothic" pitchFamily="34" charset="-128"/>
          <a:cs typeface="Arial"/>
        </a:defRPr>
      </a:lvl2pPr>
      <a:lvl3pPr marL="179388" indent="-179388" algn="l" defTabSz="457200" rtl="0" eaLnBrk="0" fontAlgn="base" hangingPunct="0">
        <a:spcBef>
          <a:spcPct val="0"/>
        </a:spcBef>
        <a:spcAft>
          <a:spcPts val="1200"/>
        </a:spcAft>
        <a:buFont typeface="Arial" pitchFamily="34" charset="0"/>
        <a:buChar char="•"/>
        <a:defRPr sz="2200" kern="1200">
          <a:solidFill>
            <a:schemeClr val="tx1"/>
          </a:solidFill>
          <a:latin typeface="Arial"/>
          <a:ea typeface="MS PGothic" pitchFamily="34" charset="-128"/>
          <a:cs typeface="Arial"/>
        </a:defRPr>
      </a:lvl3pPr>
      <a:lvl4pPr marL="358775" indent="-179388" algn="l" defTabSz="457200" rtl="0" eaLnBrk="0" fontAlgn="base" hangingPunct="0">
        <a:spcBef>
          <a:spcPct val="0"/>
        </a:spcBef>
        <a:spcAft>
          <a:spcPts val="1200"/>
        </a:spcAft>
        <a:buFont typeface="Arial" pitchFamily="34" charset="0"/>
        <a:buChar char="–"/>
        <a:defRPr kern="1200">
          <a:solidFill>
            <a:schemeClr val="tx1"/>
          </a:solidFill>
          <a:latin typeface="Arial"/>
          <a:ea typeface="MS PGothic" pitchFamily="34" charset="-128"/>
          <a:cs typeface="Arial"/>
        </a:defRPr>
      </a:lvl4pPr>
      <a:lvl5pPr marL="536575" indent="-177800" algn="l" defTabSz="457200" rtl="0" eaLnBrk="0" fontAlgn="base" hangingPunct="0">
        <a:spcBef>
          <a:spcPct val="0"/>
        </a:spcBef>
        <a:spcAft>
          <a:spcPts val="1200"/>
        </a:spcAft>
        <a:buFont typeface="Arial" pitchFamily="34" charset="0"/>
        <a:buChar char="»"/>
        <a:defRPr kern="1200">
          <a:solidFill>
            <a:schemeClr val="tx1"/>
          </a:solidFill>
          <a:latin typeface="Arial"/>
          <a:ea typeface="MS PGothic" pitchFamily="34" charset="-128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slideLayout" Target="../slideLayouts/slideLayout4.xml"/><Relationship Id="rId7" Type="http://schemas.openxmlformats.org/officeDocument/2006/relationships/image" Target="../media/image10.png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10" Type="http://schemas.openxmlformats.org/officeDocument/2006/relationships/image" Target="../media/image13.png"/><Relationship Id="rId4" Type="http://schemas.openxmlformats.org/officeDocument/2006/relationships/notesSlide" Target="../notesSlides/notesSlide1.xml"/><Relationship Id="rId9" Type="http://schemas.openxmlformats.org/officeDocument/2006/relationships/image" Target="../media/image12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png"/><Relationship Id="rId3" Type="http://schemas.openxmlformats.org/officeDocument/2006/relationships/slideLayout" Target="../slideLayouts/slideLayout4.xml"/><Relationship Id="rId7" Type="http://schemas.openxmlformats.org/officeDocument/2006/relationships/image" Target="../media/image10.png"/><Relationship Id="rId2" Type="http://schemas.openxmlformats.org/officeDocument/2006/relationships/audio" Target="../media/media10.m4a"/><Relationship Id="rId1" Type="http://schemas.microsoft.com/office/2007/relationships/media" Target="../media/media10.m4a"/><Relationship Id="rId6" Type="http://schemas.openxmlformats.org/officeDocument/2006/relationships/image" Target="../media/image9.png"/><Relationship Id="rId5" Type="http://schemas.openxmlformats.org/officeDocument/2006/relationships/image" Target="../media/image56.png"/><Relationship Id="rId4" Type="http://schemas.openxmlformats.org/officeDocument/2006/relationships/notesSlide" Target="../notesSlides/notesSlide10.xml"/><Relationship Id="rId9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slideLayout" Target="../slideLayouts/slideLayout4.xml"/><Relationship Id="rId7" Type="http://schemas.openxmlformats.org/officeDocument/2006/relationships/image" Target="../media/image8.png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notesSlide" Target="../notesSlides/notesSlide2.xml"/><Relationship Id="rId9" Type="http://schemas.openxmlformats.org/officeDocument/2006/relationships/image" Target="../media/image1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21.png"/><Relationship Id="rId3" Type="http://schemas.openxmlformats.org/officeDocument/2006/relationships/slideLayout" Target="../slideLayouts/slideLayout4.xml"/><Relationship Id="rId7" Type="http://schemas.openxmlformats.org/officeDocument/2006/relationships/image" Target="../media/image16.png"/><Relationship Id="rId12" Type="http://schemas.openxmlformats.org/officeDocument/2006/relationships/image" Target="../media/image20.png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6" Type="http://schemas.openxmlformats.org/officeDocument/2006/relationships/image" Target="../media/image15.png"/><Relationship Id="rId11" Type="http://schemas.openxmlformats.org/officeDocument/2006/relationships/image" Target="../media/image19.png"/><Relationship Id="rId5" Type="http://schemas.openxmlformats.org/officeDocument/2006/relationships/image" Target="../media/image14.png"/><Relationship Id="rId15" Type="http://schemas.openxmlformats.org/officeDocument/2006/relationships/image" Target="../media/image13.png"/><Relationship Id="rId10" Type="http://schemas.openxmlformats.org/officeDocument/2006/relationships/image" Target="../media/image18.png"/><Relationship Id="rId4" Type="http://schemas.openxmlformats.org/officeDocument/2006/relationships/notesSlide" Target="../notesSlides/notesSlide3.xml"/><Relationship Id="rId9" Type="http://schemas.openxmlformats.org/officeDocument/2006/relationships/image" Target="../media/image17.png"/><Relationship Id="rId14" Type="http://schemas.openxmlformats.org/officeDocument/2006/relationships/image" Target="../media/image22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13" Type="http://schemas.openxmlformats.org/officeDocument/2006/relationships/image" Target="../media/image31.png"/><Relationship Id="rId3" Type="http://schemas.openxmlformats.org/officeDocument/2006/relationships/slideLayout" Target="../slideLayouts/slideLayout4.xml"/><Relationship Id="rId7" Type="http://schemas.openxmlformats.org/officeDocument/2006/relationships/image" Target="../media/image25.png"/><Relationship Id="rId12" Type="http://schemas.openxmlformats.org/officeDocument/2006/relationships/image" Target="../media/image30.png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6" Type="http://schemas.openxmlformats.org/officeDocument/2006/relationships/image" Target="../media/image24.png"/><Relationship Id="rId11" Type="http://schemas.openxmlformats.org/officeDocument/2006/relationships/image" Target="../media/image29.png"/><Relationship Id="rId5" Type="http://schemas.openxmlformats.org/officeDocument/2006/relationships/image" Target="../media/image23.png"/><Relationship Id="rId10" Type="http://schemas.openxmlformats.org/officeDocument/2006/relationships/image" Target="../media/image28.png"/><Relationship Id="rId4" Type="http://schemas.openxmlformats.org/officeDocument/2006/relationships/notesSlide" Target="../notesSlides/notesSlide4.xml"/><Relationship Id="rId9" Type="http://schemas.openxmlformats.org/officeDocument/2006/relationships/image" Target="../media/image27.png"/><Relationship Id="rId1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13" Type="http://schemas.openxmlformats.org/officeDocument/2006/relationships/image" Target="../media/image38.png"/><Relationship Id="rId3" Type="http://schemas.openxmlformats.org/officeDocument/2006/relationships/audio" Target="../media/media5.m4a"/><Relationship Id="rId7" Type="http://schemas.openxmlformats.org/officeDocument/2006/relationships/image" Target="../media/image33.png"/><Relationship Id="rId12" Type="http://schemas.openxmlformats.org/officeDocument/2006/relationships/image" Target="../media/image37.png"/><Relationship Id="rId2" Type="http://schemas.microsoft.com/office/2007/relationships/media" Target="../media/media5.m4a"/><Relationship Id="rId16" Type="http://schemas.openxmlformats.org/officeDocument/2006/relationships/image" Target="../media/image13.png"/><Relationship Id="rId1" Type="http://schemas.openxmlformats.org/officeDocument/2006/relationships/tags" Target="../tags/tag1.xml"/><Relationship Id="rId6" Type="http://schemas.openxmlformats.org/officeDocument/2006/relationships/image" Target="../media/image32.png"/><Relationship Id="rId11" Type="http://schemas.openxmlformats.org/officeDocument/2006/relationships/image" Target="../media/image36.png"/><Relationship Id="rId5" Type="http://schemas.openxmlformats.org/officeDocument/2006/relationships/notesSlide" Target="../notesSlides/notesSlide5.xml"/><Relationship Id="rId15" Type="http://schemas.openxmlformats.org/officeDocument/2006/relationships/image" Target="../media/image40.png"/><Relationship Id="rId10" Type="http://schemas.openxmlformats.org/officeDocument/2006/relationships/image" Target="../media/image35.png"/><Relationship Id="rId4" Type="http://schemas.openxmlformats.org/officeDocument/2006/relationships/slideLayout" Target="../slideLayouts/slideLayout6.xml"/><Relationship Id="rId9" Type="http://schemas.openxmlformats.org/officeDocument/2006/relationships/image" Target="../media/image34.png"/><Relationship Id="rId14" Type="http://schemas.openxmlformats.org/officeDocument/2006/relationships/image" Target="../media/image39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3" Type="http://schemas.openxmlformats.org/officeDocument/2006/relationships/slideLayout" Target="../slideLayouts/slideLayout6.xml"/><Relationship Id="rId7" Type="http://schemas.openxmlformats.org/officeDocument/2006/relationships/image" Target="../media/image43.png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6" Type="http://schemas.openxmlformats.org/officeDocument/2006/relationships/image" Target="../media/image42.png"/><Relationship Id="rId5" Type="http://schemas.openxmlformats.org/officeDocument/2006/relationships/image" Target="../media/image41.png"/><Relationship Id="rId4" Type="http://schemas.openxmlformats.org/officeDocument/2006/relationships/notesSlide" Target="../notesSlides/notesSlide6.xml"/><Relationship Id="rId9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3" Type="http://schemas.openxmlformats.org/officeDocument/2006/relationships/slideLayout" Target="../slideLayouts/slideLayout6.xml"/><Relationship Id="rId7" Type="http://schemas.openxmlformats.org/officeDocument/2006/relationships/image" Target="../media/image42.png"/><Relationship Id="rId2" Type="http://schemas.openxmlformats.org/officeDocument/2006/relationships/audio" Target="../media/media7.m4a"/><Relationship Id="rId1" Type="http://schemas.microsoft.com/office/2007/relationships/media" Target="../media/media7.m4a"/><Relationship Id="rId6" Type="http://schemas.openxmlformats.org/officeDocument/2006/relationships/image" Target="../media/image41.png"/><Relationship Id="rId5" Type="http://schemas.openxmlformats.org/officeDocument/2006/relationships/image" Target="../media/image43.png"/><Relationship Id="rId4" Type="http://schemas.openxmlformats.org/officeDocument/2006/relationships/notesSlide" Target="../notesSlides/notesSlide7.xml"/><Relationship Id="rId9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png"/><Relationship Id="rId3" Type="http://schemas.openxmlformats.org/officeDocument/2006/relationships/audio" Target="../media/media8.m4a"/><Relationship Id="rId7" Type="http://schemas.openxmlformats.org/officeDocument/2006/relationships/image" Target="../media/image46.png"/><Relationship Id="rId2" Type="http://schemas.microsoft.com/office/2007/relationships/media" Target="../media/media8.m4a"/><Relationship Id="rId1" Type="http://schemas.openxmlformats.org/officeDocument/2006/relationships/tags" Target="../tags/tag2.xml"/><Relationship Id="rId6" Type="http://schemas.openxmlformats.org/officeDocument/2006/relationships/image" Target="../media/image45.png"/><Relationship Id="rId11" Type="http://schemas.openxmlformats.org/officeDocument/2006/relationships/image" Target="../media/image13.png"/><Relationship Id="rId5" Type="http://schemas.openxmlformats.org/officeDocument/2006/relationships/notesSlide" Target="../notesSlides/notesSlide8.xml"/><Relationship Id="rId10" Type="http://schemas.openxmlformats.org/officeDocument/2006/relationships/image" Target="../media/image44.png"/><Relationship Id="rId4" Type="http://schemas.openxmlformats.org/officeDocument/2006/relationships/slideLayout" Target="../slideLayouts/slideLayout6.xml"/><Relationship Id="rId9" Type="http://schemas.openxmlformats.org/officeDocument/2006/relationships/image" Target="../media/image48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png"/><Relationship Id="rId3" Type="http://schemas.openxmlformats.org/officeDocument/2006/relationships/slideLayout" Target="../slideLayouts/slideLayout6.xml"/><Relationship Id="rId7" Type="http://schemas.openxmlformats.org/officeDocument/2006/relationships/image" Target="../media/image51.png"/><Relationship Id="rId12" Type="http://schemas.openxmlformats.org/officeDocument/2006/relationships/image" Target="../media/image13.png"/><Relationship Id="rId2" Type="http://schemas.openxmlformats.org/officeDocument/2006/relationships/audio" Target="../media/media9.m4a"/><Relationship Id="rId1" Type="http://schemas.microsoft.com/office/2007/relationships/media" Target="../media/media9.m4a"/><Relationship Id="rId6" Type="http://schemas.openxmlformats.org/officeDocument/2006/relationships/image" Target="../media/image50.png"/><Relationship Id="rId11" Type="http://schemas.openxmlformats.org/officeDocument/2006/relationships/image" Target="../media/image55.png"/><Relationship Id="rId5" Type="http://schemas.openxmlformats.org/officeDocument/2006/relationships/image" Target="../media/image49.png"/><Relationship Id="rId10" Type="http://schemas.openxmlformats.org/officeDocument/2006/relationships/image" Target="../media/image54.svg"/><Relationship Id="rId4" Type="http://schemas.openxmlformats.org/officeDocument/2006/relationships/notesSlide" Target="../notesSlides/notesSlide9.xml"/><Relationship Id="rId9" Type="http://schemas.openxmlformats.org/officeDocument/2006/relationships/image" Target="../media/image5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close up of a sign&#10;&#10;Description automatically generated">
            <a:extLst>
              <a:ext uri="{FF2B5EF4-FFF2-40B4-BE49-F238E27FC236}">
                <a16:creationId xmlns:a16="http://schemas.microsoft.com/office/drawing/2014/main" id="{EDEA9E8D-640E-48B9-9D45-A71360E12222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37141" y="-13756"/>
            <a:ext cx="1673594" cy="173381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9138598-32E5-4FAE-9F8A-743A914A5FFD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76757" y="4412799"/>
            <a:ext cx="3788592" cy="2365466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F9E9FD5C-40A2-4A0D-8B0E-C169EDC86B7D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6196084" y="2964900"/>
            <a:ext cx="3090493" cy="3787821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0B6A9C95-DE90-F956-C17D-8F0121D0CC84}"/>
              </a:ext>
            </a:extLst>
          </p:cNvPr>
          <p:cNvSpPr txBox="1"/>
          <p:nvPr/>
        </p:nvSpPr>
        <p:spPr>
          <a:xfrm>
            <a:off x="4036291" y="4504454"/>
            <a:ext cx="2159793" cy="95410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sz="2800" dirty="0" err="1">
                <a:latin typeface="Swiss721 BlkCn BT" panose="020B0806030502040204" pitchFamily="34" charset="0"/>
                <a:cs typeface="Swiss721 BlkCn BT" panose="020B0806030502040204" pitchFamily="34" charset="0"/>
              </a:rPr>
              <a:t>Teithio</a:t>
            </a:r>
            <a:r>
              <a:rPr lang="en-GB" sz="2800" dirty="0">
                <a:latin typeface="Swiss721 BlkCn BT" panose="020B0806030502040204" pitchFamily="34" charset="0"/>
                <a:cs typeface="Swiss721 BlkCn BT" panose="020B0806030502040204" pitchFamily="34" charset="0"/>
              </a:rPr>
              <a:t> </a:t>
            </a:r>
            <a:r>
              <a:rPr lang="en-GB" sz="2800" dirty="0" err="1">
                <a:latin typeface="Swiss721 BlkCn BT" panose="020B0806030502040204" pitchFamily="34" charset="0"/>
                <a:cs typeface="Swiss721 BlkCn BT" panose="020B0806030502040204" pitchFamily="34" charset="0"/>
              </a:rPr>
              <a:t>i'ch</a:t>
            </a:r>
            <a:r>
              <a:rPr lang="en-GB" sz="2800" dirty="0">
                <a:latin typeface="Swiss721 BlkCn BT" panose="020B0806030502040204" pitchFamily="34" charset="0"/>
                <a:cs typeface="Swiss721 BlkCn BT" panose="020B0806030502040204" pitchFamily="34" charset="0"/>
              </a:rPr>
              <a:t> </a:t>
            </a:r>
            <a:r>
              <a:rPr lang="en-GB" sz="2800" dirty="0" err="1">
                <a:latin typeface="Swiss721 BlkCn BT" panose="020B0806030502040204" pitchFamily="34" charset="0"/>
                <a:cs typeface="Swiss721 BlkCn BT" panose="020B0806030502040204" pitchFamily="34" charset="0"/>
              </a:rPr>
              <a:t>ysgol</a:t>
            </a:r>
            <a:r>
              <a:rPr lang="en-GB" sz="2800" dirty="0">
                <a:latin typeface="Swiss721 BlkCn BT" panose="020B0806030502040204" pitchFamily="34" charset="0"/>
                <a:cs typeface="Swiss721 BlkCn BT" panose="020B0806030502040204" pitchFamily="34" charset="0"/>
              </a:rPr>
              <a:t> </a:t>
            </a:r>
            <a:r>
              <a:rPr lang="en-GB" sz="2800" dirty="0" err="1">
                <a:latin typeface="Swiss721 BlkCn BT" panose="020B0806030502040204" pitchFamily="34" charset="0"/>
                <a:cs typeface="Swiss721 BlkCn BT" panose="020B0806030502040204" pitchFamily="34" charset="0"/>
              </a:rPr>
              <a:t>newydd</a:t>
            </a:r>
            <a:r>
              <a:rPr lang="en-GB" sz="2800" dirty="0">
                <a:latin typeface="Swiss721 BlkCn BT" panose="020B0806030502040204" pitchFamily="34" charset="0"/>
                <a:cs typeface="Swiss721 BlkCn BT" panose="020B0806030502040204" pitchFamily="34" charset="0"/>
              </a:rPr>
              <a:t> </a:t>
            </a:r>
          </a:p>
        </p:txBody>
      </p:sp>
      <p:pic>
        <p:nvPicPr>
          <p:cNvPr id="8" name="Picture 7" descr="A pink sign with black text&#10;&#10;Description automatically generated">
            <a:extLst>
              <a:ext uri="{FF2B5EF4-FFF2-40B4-BE49-F238E27FC236}">
                <a16:creationId xmlns:a16="http://schemas.microsoft.com/office/drawing/2014/main" id="{CE640194-3248-FAF6-7A15-3D0170FC95D7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46850" y="1851393"/>
            <a:ext cx="5180582" cy="2717802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210120F1-3D91-4E50-9BCD-86E252E3F4C7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757" y="79735"/>
            <a:ext cx="3130287" cy="2365465"/>
          </a:xfrm>
          <a:prstGeom prst="rect">
            <a:avLst/>
          </a:prstGeom>
        </p:spPr>
      </p:pic>
      <p:pic>
        <p:nvPicPr>
          <p:cNvPr id="4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AC980736-64FA-4D68-D869-B80F6B3C324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734445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163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3373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close up of a sign&#10;&#10;Description automatically generated">
            <a:extLst>
              <a:ext uri="{FF2B5EF4-FFF2-40B4-BE49-F238E27FC236}">
                <a16:creationId xmlns:a16="http://schemas.microsoft.com/office/drawing/2014/main" id="{EDEA9E8D-640E-48B9-9D45-A71360E12222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8237" y="129047"/>
            <a:ext cx="1840728" cy="190696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9138598-32E5-4FAE-9F8A-743A914A5FFD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252537" y="4176074"/>
            <a:ext cx="3788592" cy="2365466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F9E9FD5C-40A2-4A0D-8B0E-C169EDC86B7D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6056405" y="3016803"/>
            <a:ext cx="3087595" cy="3784269"/>
          </a:xfrm>
          <a:prstGeom prst="rect">
            <a:avLst/>
          </a:prstGeom>
        </p:spPr>
      </p:pic>
      <p:pic>
        <p:nvPicPr>
          <p:cNvPr id="2" name="Picture 1" descr="A pink sign with black text&#10;&#10;Description automatically generated">
            <a:extLst>
              <a:ext uri="{FF2B5EF4-FFF2-40B4-BE49-F238E27FC236}">
                <a16:creationId xmlns:a16="http://schemas.microsoft.com/office/drawing/2014/main" id="{CCF5B44D-DCB2-8FDD-9E6E-8C9D13215E70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703344">
            <a:off x="1706536" y="1715930"/>
            <a:ext cx="5475409" cy="2872473"/>
          </a:xfrm>
          <a:prstGeom prst="rect">
            <a:avLst/>
          </a:prstGeom>
        </p:spPr>
      </p:pic>
      <p:pic>
        <p:nvPicPr>
          <p:cNvPr id="3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3A6EE430-1616-4023-383F-2243289346B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6206836" y="777727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69565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289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: Shape 1">
            <a:extLst>
              <a:ext uri="{FF2B5EF4-FFF2-40B4-BE49-F238E27FC236}">
                <a16:creationId xmlns:a16="http://schemas.microsoft.com/office/drawing/2014/main" id="{B4C4A6F4-B34C-4DF3-A8DA-911E27B038ED}"/>
              </a:ext>
            </a:extLst>
          </p:cNvPr>
          <p:cNvSpPr/>
          <p:nvPr/>
        </p:nvSpPr>
        <p:spPr>
          <a:xfrm>
            <a:off x="0" y="2248097"/>
            <a:ext cx="3207044" cy="2097464"/>
          </a:xfrm>
          <a:custGeom>
            <a:avLst/>
            <a:gdLst>
              <a:gd name="connsiteX0" fmla="*/ 0 w 4019722"/>
              <a:gd name="connsiteY0" fmla="*/ 4668982 h 4668982"/>
              <a:gd name="connsiteX1" fmla="*/ 138545 w 4019722"/>
              <a:gd name="connsiteY1" fmla="*/ 4544291 h 4668982"/>
              <a:gd name="connsiteX2" fmla="*/ 249382 w 4019722"/>
              <a:gd name="connsiteY2" fmla="*/ 4419600 h 4668982"/>
              <a:gd name="connsiteX3" fmla="*/ 290945 w 4019722"/>
              <a:gd name="connsiteY3" fmla="*/ 4391891 h 4668982"/>
              <a:gd name="connsiteX4" fmla="*/ 374072 w 4019722"/>
              <a:gd name="connsiteY4" fmla="*/ 4308764 h 4668982"/>
              <a:gd name="connsiteX5" fmla="*/ 443345 w 4019722"/>
              <a:gd name="connsiteY5" fmla="*/ 4267200 h 4668982"/>
              <a:gd name="connsiteX6" fmla="*/ 484909 w 4019722"/>
              <a:gd name="connsiteY6" fmla="*/ 4239491 h 4668982"/>
              <a:gd name="connsiteX7" fmla="*/ 609600 w 4019722"/>
              <a:gd name="connsiteY7" fmla="*/ 4184073 h 4668982"/>
              <a:gd name="connsiteX8" fmla="*/ 748145 w 4019722"/>
              <a:gd name="connsiteY8" fmla="*/ 4156364 h 4668982"/>
              <a:gd name="connsiteX9" fmla="*/ 789709 w 4019722"/>
              <a:gd name="connsiteY9" fmla="*/ 4142509 h 4668982"/>
              <a:gd name="connsiteX10" fmla="*/ 1274618 w 4019722"/>
              <a:gd name="connsiteY10" fmla="*/ 4156364 h 4668982"/>
              <a:gd name="connsiteX11" fmla="*/ 1330036 w 4019722"/>
              <a:gd name="connsiteY11" fmla="*/ 4170219 h 4668982"/>
              <a:gd name="connsiteX12" fmla="*/ 1468582 w 4019722"/>
              <a:gd name="connsiteY12" fmla="*/ 4197928 h 4668982"/>
              <a:gd name="connsiteX13" fmla="*/ 1787236 w 4019722"/>
              <a:gd name="connsiteY13" fmla="*/ 4184073 h 4668982"/>
              <a:gd name="connsiteX14" fmla="*/ 1898072 w 4019722"/>
              <a:gd name="connsiteY14" fmla="*/ 4156364 h 4668982"/>
              <a:gd name="connsiteX15" fmla="*/ 1953491 w 4019722"/>
              <a:gd name="connsiteY15" fmla="*/ 4142509 h 4668982"/>
              <a:gd name="connsiteX16" fmla="*/ 2078182 w 4019722"/>
              <a:gd name="connsiteY16" fmla="*/ 4114800 h 4668982"/>
              <a:gd name="connsiteX17" fmla="*/ 2189018 w 4019722"/>
              <a:gd name="connsiteY17" fmla="*/ 4073237 h 4668982"/>
              <a:gd name="connsiteX18" fmla="*/ 2230582 w 4019722"/>
              <a:gd name="connsiteY18" fmla="*/ 4059382 h 4668982"/>
              <a:gd name="connsiteX19" fmla="*/ 2286000 w 4019722"/>
              <a:gd name="connsiteY19" fmla="*/ 4031673 h 4668982"/>
              <a:gd name="connsiteX20" fmla="*/ 2382982 w 4019722"/>
              <a:gd name="connsiteY20" fmla="*/ 4003964 h 4668982"/>
              <a:gd name="connsiteX21" fmla="*/ 2452254 w 4019722"/>
              <a:gd name="connsiteY21" fmla="*/ 3976255 h 4668982"/>
              <a:gd name="connsiteX22" fmla="*/ 2507672 w 4019722"/>
              <a:gd name="connsiteY22" fmla="*/ 3962400 h 4668982"/>
              <a:gd name="connsiteX23" fmla="*/ 2563091 w 4019722"/>
              <a:gd name="connsiteY23" fmla="*/ 3934691 h 4668982"/>
              <a:gd name="connsiteX24" fmla="*/ 2618509 w 4019722"/>
              <a:gd name="connsiteY24" fmla="*/ 3920837 h 4668982"/>
              <a:gd name="connsiteX25" fmla="*/ 2660072 w 4019722"/>
              <a:gd name="connsiteY25" fmla="*/ 3906982 h 4668982"/>
              <a:gd name="connsiteX26" fmla="*/ 2687782 w 4019722"/>
              <a:gd name="connsiteY26" fmla="*/ 3879273 h 4668982"/>
              <a:gd name="connsiteX27" fmla="*/ 2729345 w 4019722"/>
              <a:gd name="connsiteY27" fmla="*/ 3865419 h 4668982"/>
              <a:gd name="connsiteX28" fmla="*/ 2798618 w 4019722"/>
              <a:gd name="connsiteY28" fmla="*/ 3837709 h 4668982"/>
              <a:gd name="connsiteX29" fmla="*/ 2840182 w 4019722"/>
              <a:gd name="connsiteY29" fmla="*/ 3796146 h 4668982"/>
              <a:gd name="connsiteX30" fmla="*/ 2937163 w 4019722"/>
              <a:gd name="connsiteY30" fmla="*/ 3740728 h 4668982"/>
              <a:gd name="connsiteX31" fmla="*/ 2978727 w 4019722"/>
              <a:gd name="connsiteY31" fmla="*/ 3699164 h 4668982"/>
              <a:gd name="connsiteX32" fmla="*/ 3034145 w 4019722"/>
              <a:gd name="connsiteY32" fmla="*/ 3657600 h 4668982"/>
              <a:gd name="connsiteX33" fmla="*/ 3131127 w 4019722"/>
              <a:gd name="connsiteY33" fmla="*/ 3560619 h 4668982"/>
              <a:gd name="connsiteX34" fmla="*/ 3241963 w 4019722"/>
              <a:gd name="connsiteY34" fmla="*/ 3435928 h 4668982"/>
              <a:gd name="connsiteX35" fmla="*/ 3255818 w 4019722"/>
              <a:gd name="connsiteY35" fmla="*/ 3394364 h 4668982"/>
              <a:gd name="connsiteX36" fmla="*/ 3338945 w 4019722"/>
              <a:gd name="connsiteY36" fmla="*/ 3269673 h 4668982"/>
              <a:gd name="connsiteX37" fmla="*/ 3422072 w 4019722"/>
              <a:gd name="connsiteY37" fmla="*/ 3131128 h 4668982"/>
              <a:gd name="connsiteX38" fmla="*/ 3449782 w 4019722"/>
              <a:gd name="connsiteY38" fmla="*/ 3089564 h 4668982"/>
              <a:gd name="connsiteX39" fmla="*/ 3491345 w 4019722"/>
              <a:gd name="connsiteY39" fmla="*/ 3034146 h 4668982"/>
              <a:gd name="connsiteX40" fmla="*/ 3588327 w 4019722"/>
              <a:gd name="connsiteY40" fmla="*/ 2881746 h 4668982"/>
              <a:gd name="connsiteX41" fmla="*/ 3643745 w 4019722"/>
              <a:gd name="connsiteY41" fmla="*/ 2798619 h 4668982"/>
              <a:gd name="connsiteX42" fmla="*/ 3671454 w 4019722"/>
              <a:gd name="connsiteY42" fmla="*/ 2743200 h 4668982"/>
              <a:gd name="connsiteX43" fmla="*/ 3699163 w 4019722"/>
              <a:gd name="connsiteY43" fmla="*/ 2701637 h 4668982"/>
              <a:gd name="connsiteX44" fmla="*/ 3726872 w 4019722"/>
              <a:gd name="connsiteY44" fmla="*/ 2618509 h 4668982"/>
              <a:gd name="connsiteX45" fmla="*/ 3754582 w 4019722"/>
              <a:gd name="connsiteY45" fmla="*/ 2507673 h 4668982"/>
              <a:gd name="connsiteX46" fmla="*/ 3782291 w 4019722"/>
              <a:gd name="connsiteY46" fmla="*/ 2355273 h 4668982"/>
              <a:gd name="connsiteX47" fmla="*/ 3810000 w 4019722"/>
              <a:gd name="connsiteY47" fmla="*/ 2189019 h 4668982"/>
              <a:gd name="connsiteX48" fmla="*/ 3837709 w 4019722"/>
              <a:gd name="connsiteY48" fmla="*/ 2022764 h 4668982"/>
              <a:gd name="connsiteX49" fmla="*/ 3851563 w 4019722"/>
              <a:gd name="connsiteY49" fmla="*/ 1939637 h 4668982"/>
              <a:gd name="connsiteX50" fmla="*/ 3879272 w 4019722"/>
              <a:gd name="connsiteY50" fmla="*/ 1884219 h 4668982"/>
              <a:gd name="connsiteX51" fmla="*/ 3893127 w 4019722"/>
              <a:gd name="connsiteY51" fmla="*/ 1842655 h 4668982"/>
              <a:gd name="connsiteX52" fmla="*/ 3934691 w 4019722"/>
              <a:gd name="connsiteY52" fmla="*/ 1274619 h 4668982"/>
              <a:gd name="connsiteX53" fmla="*/ 3962400 w 4019722"/>
              <a:gd name="connsiteY53" fmla="*/ 1025237 h 4668982"/>
              <a:gd name="connsiteX54" fmla="*/ 3990109 w 4019722"/>
              <a:gd name="connsiteY54" fmla="*/ 872837 h 4668982"/>
              <a:gd name="connsiteX55" fmla="*/ 4003963 w 4019722"/>
              <a:gd name="connsiteY55" fmla="*/ 762000 h 4668982"/>
              <a:gd name="connsiteX56" fmla="*/ 4017818 w 4019722"/>
              <a:gd name="connsiteY56" fmla="*/ 0 h 46689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</a:cxnLst>
            <a:rect l="l" t="t" r="r" b="b"/>
            <a:pathLst>
              <a:path w="4019722" h="4668982">
                <a:moveTo>
                  <a:pt x="0" y="4668982"/>
                </a:moveTo>
                <a:cubicBezTo>
                  <a:pt x="36441" y="4639829"/>
                  <a:pt x="112778" y="4582940"/>
                  <a:pt x="138545" y="4544291"/>
                </a:cubicBezTo>
                <a:cubicBezTo>
                  <a:pt x="171861" y="4494317"/>
                  <a:pt x="192441" y="4457561"/>
                  <a:pt x="249382" y="4419600"/>
                </a:cubicBezTo>
                <a:cubicBezTo>
                  <a:pt x="263236" y="4410364"/>
                  <a:pt x="278500" y="4402953"/>
                  <a:pt x="290945" y="4391891"/>
                </a:cubicBezTo>
                <a:cubicBezTo>
                  <a:pt x="320233" y="4365857"/>
                  <a:pt x="340470" y="4328925"/>
                  <a:pt x="374072" y="4308764"/>
                </a:cubicBezTo>
                <a:cubicBezTo>
                  <a:pt x="397163" y="4294909"/>
                  <a:pt x="420510" y="4281472"/>
                  <a:pt x="443345" y="4267200"/>
                </a:cubicBezTo>
                <a:cubicBezTo>
                  <a:pt x="457465" y="4258375"/>
                  <a:pt x="470452" y="4247752"/>
                  <a:pt x="484909" y="4239491"/>
                </a:cubicBezTo>
                <a:cubicBezTo>
                  <a:pt x="518707" y="4220178"/>
                  <a:pt x="573971" y="4195949"/>
                  <a:pt x="609600" y="4184073"/>
                </a:cubicBezTo>
                <a:cubicBezTo>
                  <a:pt x="664801" y="4165673"/>
                  <a:pt x="686761" y="4170005"/>
                  <a:pt x="748145" y="4156364"/>
                </a:cubicBezTo>
                <a:cubicBezTo>
                  <a:pt x="762401" y="4153196"/>
                  <a:pt x="775854" y="4147127"/>
                  <a:pt x="789709" y="4142509"/>
                </a:cubicBezTo>
                <a:cubicBezTo>
                  <a:pt x="951345" y="4147127"/>
                  <a:pt x="1113128" y="4148082"/>
                  <a:pt x="1274618" y="4156364"/>
                </a:cubicBezTo>
                <a:cubicBezTo>
                  <a:pt x="1293634" y="4157339"/>
                  <a:pt x="1311417" y="4166229"/>
                  <a:pt x="1330036" y="4170219"/>
                </a:cubicBezTo>
                <a:cubicBezTo>
                  <a:pt x="1376087" y="4180087"/>
                  <a:pt x="1468582" y="4197928"/>
                  <a:pt x="1468582" y="4197928"/>
                </a:cubicBezTo>
                <a:cubicBezTo>
                  <a:pt x="1574800" y="4193310"/>
                  <a:pt x="1681412" y="4194314"/>
                  <a:pt x="1787236" y="4184073"/>
                </a:cubicBezTo>
                <a:cubicBezTo>
                  <a:pt x="1825141" y="4180405"/>
                  <a:pt x="1861127" y="4165600"/>
                  <a:pt x="1898072" y="4156364"/>
                </a:cubicBezTo>
                <a:cubicBezTo>
                  <a:pt x="1916545" y="4151746"/>
                  <a:pt x="1934819" y="4146243"/>
                  <a:pt x="1953491" y="4142509"/>
                </a:cubicBezTo>
                <a:cubicBezTo>
                  <a:pt x="2001116" y="4132984"/>
                  <a:pt x="2032521" y="4127846"/>
                  <a:pt x="2078182" y="4114800"/>
                </a:cubicBezTo>
                <a:cubicBezTo>
                  <a:pt x="2122211" y="4102220"/>
                  <a:pt x="2142166" y="4090807"/>
                  <a:pt x="2189018" y="4073237"/>
                </a:cubicBezTo>
                <a:cubicBezTo>
                  <a:pt x="2202692" y="4068109"/>
                  <a:pt x="2217159" y="4065135"/>
                  <a:pt x="2230582" y="4059382"/>
                </a:cubicBezTo>
                <a:cubicBezTo>
                  <a:pt x="2249565" y="4051246"/>
                  <a:pt x="2266590" y="4038731"/>
                  <a:pt x="2286000" y="4031673"/>
                </a:cubicBezTo>
                <a:cubicBezTo>
                  <a:pt x="2317597" y="4020183"/>
                  <a:pt x="2351086" y="4014596"/>
                  <a:pt x="2382982" y="4003964"/>
                </a:cubicBezTo>
                <a:cubicBezTo>
                  <a:pt x="2406575" y="3996100"/>
                  <a:pt x="2428661" y="3984120"/>
                  <a:pt x="2452254" y="3976255"/>
                </a:cubicBezTo>
                <a:cubicBezTo>
                  <a:pt x="2470318" y="3970234"/>
                  <a:pt x="2489843" y="3969086"/>
                  <a:pt x="2507672" y="3962400"/>
                </a:cubicBezTo>
                <a:cubicBezTo>
                  <a:pt x="2527010" y="3955148"/>
                  <a:pt x="2543753" y="3941943"/>
                  <a:pt x="2563091" y="3934691"/>
                </a:cubicBezTo>
                <a:cubicBezTo>
                  <a:pt x="2580920" y="3928005"/>
                  <a:pt x="2600200" y="3926068"/>
                  <a:pt x="2618509" y="3920837"/>
                </a:cubicBezTo>
                <a:cubicBezTo>
                  <a:pt x="2632551" y="3916825"/>
                  <a:pt x="2646218" y="3911600"/>
                  <a:pt x="2660072" y="3906982"/>
                </a:cubicBezTo>
                <a:cubicBezTo>
                  <a:pt x="2669309" y="3897746"/>
                  <a:pt x="2676581" y="3885993"/>
                  <a:pt x="2687782" y="3879273"/>
                </a:cubicBezTo>
                <a:cubicBezTo>
                  <a:pt x="2700305" y="3871760"/>
                  <a:pt x="2715671" y="3870547"/>
                  <a:pt x="2729345" y="3865419"/>
                </a:cubicBezTo>
                <a:cubicBezTo>
                  <a:pt x="2752631" y="3856687"/>
                  <a:pt x="2775527" y="3846946"/>
                  <a:pt x="2798618" y="3837709"/>
                </a:cubicBezTo>
                <a:cubicBezTo>
                  <a:pt x="2812473" y="3823855"/>
                  <a:pt x="2824238" y="3807534"/>
                  <a:pt x="2840182" y="3796146"/>
                </a:cubicBezTo>
                <a:cubicBezTo>
                  <a:pt x="2935031" y="3728398"/>
                  <a:pt x="2858633" y="3806170"/>
                  <a:pt x="2937163" y="3740728"/>
                </a:cubicBezTo>
                <a:cubicBezTo>
                  <a:pt x="2952215" y="3728185"/>
                  <a:pt x="2963851" y="3711915"/>
                  <a:pt x="2978727" y="3699164"/>
                </a:cubicBezTo>
                <a:cubicBezTo>
                  <a:pt x="2996259" y="3684137"/>
                  <a:pt x="3017059" y="3673133"/>
                  <a:pt x="3034145" y="3657600"/>
                </a:cubicBezTo>
                <a:cubicBezTo>
                  <a:pt x="3067973" y="3626847"/>
                  <a:pt x="3104554" y="3597821"/>
                  <a:pt x="3131127" y="3560619"/>
                </a:cubicBezTo>
                <a:cubicBezTo>
                  <a:pt x="3210078" y="3450088"/>
                  <a:pt x="3167345" y="3485674"/>
                  <a:pt x="3241963" y="3435928"/>
                </a:cubicBezTo>
                <a:cubicBezTo>
                  <a:pt x="3246581" y="3422073"/>
                  <a:pt x="3249287" y="3407426"/>
                  <a:pt x="3255818" y="3394364"/>
                </a:cubicBezTo>
                <a:cubicBezTo>
                  <a:pt x="3289304" y="3327392"/>
                  <a:pt x="3298338" y="3327683"/>
                  <a:pt x="3338945" y="3269673"/>
                </a:cubicBezTo>
                <a:cubicBezTo>
                  <a:pt x="3444397" y="3119027"/>
                  <a:pt x="3355545" y="3247549"/>
                  <a:pt x="3422072" y="3131128"/>
                </a:cubicBezTo>
                <a:cubicBezTo>
                  <a:pt x="3430333" y="3116671"/>
                  <a:pt x="3440104" y="3103114"/>
                  <a:pt x="3449782" y="3089564"/>
                </a:cubicBezTo>
                <a:cubicBezTo>
                  <a:pt x="3463203" y="3070774"/>
                  <a:pt x="3479710" y="3054091"/>
                  <a:pt x="3491345" y="3034146"/>
                </a:cubicBezTo>
                <a:cubicBezTo>
                  <a:pt x="3581196" y="2880114"/>
                  <a:pt x="3505378" y="2964693"/>
                  <a:pt x="3588327" y="2881746"/>
                </a:cubicBezTo>
                <a:cubicBezTo>
                  <a:pt x="3618048" y="2792584"/>
                  <a:pt x="3578882" y="2889429"/>
                  <a:pt x="3643745" y="2798619"/>
                </a:cubicBezTo>
                <a:cubicBezTo>
                  <a:pt x="3655749" y="2781813"/>
                  <a:pt x="3661207" y="2761132"/>
                  <a:pt x="3671454" y="2743200"/>
                </a:cubicBezTo>
                <a:cubicBezTo>
                  <a:pt x="3679715" y="2728743"/>
                  <a:pt x="3692400" y="2716853"/>
                  <a:pt x="3699163" y="2701637"/>
                </a:cubicBezTo>
                <a:cubicBezTo>
                  <a:pt x="3711026" y="2674946"/>
                  <a:pt x="3719788" y="2646845"/>
                  <a:pt x="3726872" y="2618509"/>
                </a:cubicBezTo>
                <a:cubicBezTo>
                  <a:pt x="3736109" y="2581564"/>
                  <a:pt x="3747114" y="2545016"/>
                  <a:pt x="3754582" y="2507673"/>
                </a:cubicBezTo>
                <a:cubicBezTo>
                  <a:pt x="3766513" y="2448017"/>
                  <a:pt x="3773431" y="2417295"/>
                  <a:pt x="3782291" y="2355273"/>
                </a:cubicBezTo>
                <a:cubicBezTo>
                  <a:pt x="3803913" y="2203917"/>
                  <a:pt x="3784349" y="2291617"/>
                  <a:pt x="3810000" y="2189019"/>
                </a:cubicBezTo>
                <a:cubicBezTo>
                  <a:pt x="3841133" y="1939945"/>
                  <a:pt x="3807195" y="2175336"/>
                  <a:pt x="3837709" y="2022764"/>
                </a:cubicBezTo>
                <a:cubicBezTo>
                  <a:pt x="3843218" y="1995218"/>
                  <a:pt x="3843491" y="1966544"/>
                  <a:pt x="3851563" y="1939637"/>
                </a:cubicBezTo>
                <a:cubicBezTo>
                  <a:pt x="3857498" y="1919855"/>
                  <a:pt x="3871136" y="1903202"/>
                  <a:pt x="3879272" y="1884219"/>
                </a:cubicBezTo>
                <a:cubicBezTo>
                  <a:pt x="3885025" y="1870796"/>
                  <a:pt x="3888509" y="1856510"/>
                  <a:pt x="3893127" y="1842655"/>
                </a:cubicBezTo>
                <a:cubicBezTo>
                  <a:pt x="3906249" y="1645819"/>
                  <a:pt x="3914870" y="1466225"/>
                  <a:pt x="3934691" y="1274619"/>
                </a:cubicBezTo>
                <a:cubicBezTo>
                  <a:pt x="3943297" y="1191424"/>
                  <a:pt x="3945998" y="1107252"/>
                  <a:pt x="3962400" y="1025237"/>
                </a:cubicBezTo>
                <a:cubicBezTo>
                  <a:pt x="3974331" y="965582"/>
                  <a:pt x="3981249" y="934859"/>
                  <a:pt x="3990109" y="872837"/>
                </a:cubicBezTo>
                <a:cubicBezTo>
                  <a:pt x="3995375" y="835978"/>
                  <a:pt x="3999345" y="798946"/>
                  <a:pt x="4003963" y="762000"/>
                </a:cubicBezTo>
                <a:cubicBezTo>
                  <a:pt x="4027297" y="342009"/>
                  <a:pt x="4017818" y="595874"/>
                  <a:pt x="4017818" y="0"/>
                </a:cubicBezTo>
              </a:path>
            </a:pathLst>
          </a:custGeom>
          <a:ln w="19050" cap="flat" cmpd="sng" algn="ctr">
            <a:solidFill>
              <a:schemeClr val="accent5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DD32116-33D3-4831-9197-A53F56076B32}"/>
              </a:ext>
            </a:extLst>
          </p:cNvPr>
          <p:cNvSpPr/>
          <p:nvPr/>
        </p:nvSpPr>
        <p:spPr>
          <a:xfrm>
            <a:off x="4345755" y="2917560"/>
            <a:ext cx="2309567" cy="2097464"/>
          </a:xfrm>
          <a:prstGeom prst="rect">
            <a:avLst/>
          </a:prstGeom>
          <a:solidFill>
            <a:schemeClr val="bg1"/>
          </a:solidFill>
          <a:effectLst>
            <a:outerShdw dist="127000" dir="1800000" algn="tl" rotWithShape="0">
              <a:prstClr val="black">
                <a:alpha val="2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>
                <a:solidFill>
                  <a:schemeClr val="tx1"/>
                </a:solidFill>
                <a:latin typeface="Swiss721 BlkCn BT" panose="020B0806030502040204" pitchFamily="34" charset="0"/>
                <a:cs typeface="Swiss721 BlkCn BT" panose="020B0806030502040204" pitchFamily="34" charset="0"/>
              </a:rPr>
              <a:t>Beth </a:t>
            </a:r>
            <a:r>
              <a:rPr lang="en-GB" sz="2800" dirty="0" err="1">
                <a:solidFill>
                  <a:schemeClr val="tx1"/>
                </a:solidFill>
                <a:latin typeface="Swiss721 BlkCn BT" panose="020B0806030502040204" pitchFamily="34" charset="0"/>
                <a:cs typeface="Swiss721 BlkCn BT" panose="020B0806030502040204" pitchFamily="34" charset="0"/>
              </a:rPr>
              <a:t>fydd</a:t>
            </a:r>
            <a:r>
              <a:rPr lang="en-GB" sz="2800" dirty="0">
                <a:solidFill>
                  <a:schemeClr val="tx1"/>
                </a:solidFill>
                <a:latin typeface="Swiss721 BlkCn BT" panose="020B0806030502040204" pitchFamily="34" charset="0"/>
                <a:cs typeface="Swiss721 BlkCn BT" panose="020B0806030502040204" pitchFamily="34" charset="0"/>
              </a:rPr>
              <a:t> </a:t>
            </a:r>
            <a:r>
              <a:rPr lang="en-GB" sz="2800" dirty="0" err="1">
                <a:solidFill>
                  <a:schemeClr val="tx1"/>
                </a:solidFill>
                <a:latin typeface="Swiss721 BlkCn BT" panose="020B0806030502040204" pitchFamily="34" charset="0"/>
                <a:cs typeface="Swiss721 BlkCn BT" panose="020B0806030502040204" pitchFamily="34" charset="0"/>
              </a:rPr>
              <a:t>yn</a:t>
            </a:r>
            <a:r>
              <a:rPr lang="en-GB" sz="2800" dirty="0">
                <a:solidFill>
                  <a:schemeClr val="tx1"/>
                </a:solidFill>
                <a:latin typeface="Swiss721 BlkCn BT" panose="020B0806030502040204" pitchFamily="34" charset="0"/>
                <a:cs typeface="Swiss721 BlkCn BT" panose="020B0806030502040204" pitchFamily="34" charset="0"/>
              </a:rPr>
              <a:t> </a:t>
            </a:r>
            <a:r>
              <a:rPr lang="en-GB" sz="2800" dirty="0" err="1">
                <a:solidFill>
                  <a:schemeClr val="tx1"/>
                </a:solidFill>
                <a:latin typeface="Swiss721 BlkCn BT" panose="020B0806030502040204" pitchFamily="34" charset="0"/>
                <a:cs typeface="Swiss721 BlkCn BT" panose="020B0806030502040204" pitchFamily="34" charset="0"/>
              </a:rPr>
              <a:t>wahanol</a:t>
            </a:r>
            <a:r>
              <a:rPr lang="en-GB" sz="2800" dirty="0">
                <a:solidFill>
                  <a:schemeClr val="tx1"/>
                </a:solidFill>
                <a:latin typeface="Swiss721 BlkCn BT" panose="020B0806030502040204" pitchFamily="34" charset="0"/>
                <a:cs typeface="Swiss721 BlkCn BT" panose="020B0806030502040204" pitchFamily="34" charset="0"/>
              </a:rPr>
              <a:t>, </a:t>
            </a:r>
            <a:r>
              <a:rPr lang="en-GB" sz="2800" dirty="0" err="1">
                <a:solidFill>
                  <a:schemeClr val="tx1"/>
                </a:solidFill>
                <a:latin typeface="Swiss721 BlkCn BT" panose="020B0806030502040204" pitchFamily="34" charset="0"/>
                <a:cs typeface="Swiss721 BlkCn BT" panose="020B0806030502040204" pitchFamily="34" charset="0"/>
              </a:rPr>
              <a:t>yn</a:t>
            </a:r>
            <a:r>
              <a:rPr lang="en-GB" sz="2800" dirty="0">
                <a:solidFill>
                  <a:schemeClr val="tx1"/>
                </a:solidFill>
                <a:latin typeface="Swiss721 BlkCn BT" panose="020B0806030502040204" pitchFamily="34" charset="0"/>
                <a:cs typeface="Swiss721 BlkCn BT" panose="020B0806030502040204" pitchFamily="34" charset="0"/>
              </a:rPr>
              <a:t> </a:t>
            </a:r>
            <a:r>
              <a:rPr lang="en-GB" sz="2800" dirty="0" err="1">
                <a:solidFill>
                  <a:schemeClr val="tx1"/>
                </a:solidFill>
                <a:latin typeface="Swiss721 BlkCn BT" panose="020B0806030502040204" pitchFamily="34" charset="0"/>
                <a:cs typeface="Swiss721 BlkCn BT" panose="020B0806030502040204" pitchFamily="34" charset="0"/>
              </a:rPr>
              <a:t>eich</a:t>
            </a:r>
            <a:r>
              <a:rPr lang="en-GB" sz="2800" dirty="0">
                <a:solidFill>
                  <a:schemeClr val="tx1"/>
                </a:solidFill>
                <a:latin typeface="Swiss721 BlkCn BT" panose="020B0806030502040204" pitchFamily="34" charset="0"/>
                <a:cs typeface="Swiss721 BlkCn BT" panose="020B0806030502040204" pitchFamily="34" charset="0"/>
              </a:rPr>
              <a:t> barn chi?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9138598-32E5-4FAE-9F8A-743A914A5FFD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252537" y="4176074"/>
            <a:ext cx="3788592" cy="2365466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F9E9FD5C-40A2-4A0D-8B0E-C169EDC86B7D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6056320" y="3014814"/>
            <a:ext cx="3087595" cy="3784269"/>
          </a:xfrm>
          <a:prstGeom prst="rect">
            <a:avLst/>
          </a:prstGeom>
        </p:spPr>
      </p:pic>
      <p:pic>
        <p:nvPicPr>
          <p:cNvPr id="12" name="Picture 11" descr="A close up of a sign&#10;&#10;Description automatically generated">
            <a:extLst>
              <a:ext uri="{FF2B5EF4-FFF2-40B4-BE49-F238E27FC236}">
                <a16:creationId xmlns:a16="http://schemas.microsoft.com/office/drawing/2014/main" id="{3F93800A-146A-442E-9FCD-C9E685987DF5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37141" y="-13756"/>
            <a:ext cx="1673594" cy="1733812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F10F3227-7227-421F-8C2C-86EF3460BE1B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757" y="79735"/>
            <a:ext cx="3130287" cy="2365465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BEBFD5D2-7B47-4144-AB6C-F649E28BCE24}"/>
              </a:ext>
            </a:extLst>
          </p:cNvPr>
          <p:cNvSpPr/>
          <p:nvPr/>
        </p:nvSpPr>
        <p:spPr>
          <a:xfrm rot="21246783">
            <a:off x="834939" y="2143316"/>
            <a:ext cx="6412379" cy="1077218"/>
          </a:xfrm>
          <a:prstGeom prst="rect">
            <a:avLst/>
          </a:prstGeom>
          <a:solidFill>
            <a:schemeClr val="accent2"/>
          </a:solidFill>
          <a:ln>
            <a:noFill/>
          </a:ln>
          <a:effectLst>
            <a:outerShdw dist="127000" dir="1800000" algn="tl" rotWithShape="0">
              <a:prstClr val="black">
                <a:alpha val="20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en-GB" sz="3200" dirty="0">
                <a:solidFill>
                  <a:schemeClr val="bg2"/>
                </a:solidFill>
                <a:latin typeface="Swiss721 BlkCn BT" panose="020B0806030502040204" pitchFamily="34" charset="0"/>
                <a:cs typeface="Swiss721 BlkCn BT" panose="020B0806030502040204" pitchFamily="34" charset="0"/>
              </a:rPr>
              <a:t>MAE DECHRAU MEWN YSGOL NEWYDD YN HYNOD O GYFFROUS! </a:t>
            </a:r>
          </a:p>
        </p:txBody>
      </p:sp>
      <p:pic>
        <p:nvPicPr>
          <p:cNvPr id="3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0AF851C8-7F89-7DB2-1289-74A963306A3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8068402" y="2072325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59732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3653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BEC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890C93A-892D-4E7A-9A42-D851D116E527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3051236" y="1879992"/>
            <a:ext cx="1671030" cy="2425598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CAD715E7-AE06-4C4F-B849-A119F75B8A4A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48153" y="4884593"/>
            <a:ext cx="2260937" cy="1704951"/>
          </a:xfrm>
          <a:prstGeom prst="rect">
            <a:avLst/>
          </a:prstGeom>
        </p:spPr>
      </p:pic>
      <p:pic>
        <p:nvPicPr>
          <p:cNvPr id="6" name="Picture 5" descr="A close up of a logo&#10;&#10;Description automatically generated">
            <a:extLst>
              <a:ext uri="{FF2B5EF4-FFF2-40B4-BE49-F238E27FC236}">
                <a16:creationId xmlns:a16="http://schemas.microsoft.com/office/drawing/2014/main" id="{4A3B90F6-E5C2-46B0-83D9-EBE5B9567E0F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02583" y="376393"/>
            <a:ext cx="938833" cy="1503599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95F53A02-A4FA-438A-B2D4-ED52C1A760FF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757" y="79735"/>
            <a:ext cx="3130287" cy="236546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54BDD2C-0D74-4E5D-A606-BA7FD5C11BF7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0" y="1130191"/>
            <a:ext cx="4605641" cy="307518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B5DB4088-3757-4B02-B502-8C9C86459B6F}"/>
              </a:ext>
            </a:extLst>
          </p:cNvPr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7346948" y="906607"/>
            <a:ext cx="169294" cy="1127969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46B0F1BF-6FCE-4318-8BA0-D5F223F7E119}"/>
              </a:ext>
            </a:extLst>
          </p:cNvPr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7917" y="5439145"/>
            <a:ext cx="438913" cy="1325883"/>
          </a:xfrm>
          <a:prstGeom prst="rect">
            <a:avLst/>
          </a:prstGeom>
        </p:spPr>
      </p:pic>
      <p:pic>
        <p:nvPicPr>
          <p:cNvPr id="25" name="Picture 24" descr="A picture containing object&#10;&#10;Description automatically generated">
            <a:extLst>
              <a:ext uri="{FF2B5EF4-FFF2-40B4-BE49-F238E27FC236}">
                <a16:creationId xmlns:a16="http://schemas.microsoft.com/office/drawing/2014/main" id="{2A00EC16-E577-4562-AF44-2185F085D40B}"/>
              </a:ext>
            </a:extLst>
          </p:cNvPr>
          <p:cNvPicPr>
            <a:picLocks noChangeAspect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6099" y="5819551"/>
            <a:ext cx="441961" cy="972314"/>
          </a:xfrm>
          <a:prstGeom prst="rect">
            <a:avLst/>
          </a:prstGeom>
        </p:spPr>
      </p:pic>
      <p:pic>
        <p:nvPicPr>
          <p:cNvPr id="38" name="Picture 37" descr="A close up of a sign&#10;&#10;Description automatically generated">
            <a:extLst>
              <a:ext uri="{FF2B5EF4-FFF2-40B4-BE49-F238E27FC236}">
                <a16:creationId xmlns:a16="http://schemas.microsoft.com/office/drawing/2014/main" id="{352BCF57-86C2-4F0E-B6BE-3CFE354A03A4}"/>
              </a:ext>
            </a:extLst>
          </p:cNvPr>
          <p:cNvPicPr>
            <a:picLocks noChangeAspect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118690">
            <a:off x="138354" y="4086550"/>
            <a:ext cx="1310176" cy="1357319"/>
          </a:xfrm>
          <a:prstGeom prst="rect">
            <a:avLst/>
          </a:prstGeom>
        </p:spPr>
      </p:pic>
      <p:sp>
        <p:nvSpPr>
          <p:cNvPr id="39" name="Title 1">
            <a:extLst>
              <a:ext uri="{FF2B5EF4-FFF2-40B4-BE49-F238E27FC236}">
                <a16:creationId xmlns:a16="http://schemas.microsoft.com/office/drawing/2014/main" id="{3582F655-C343-401D-BA67-59114CDF69AD}"/>
              </a:ext>
            </a:extLst>
          </p:cNvPr>
          <p:cNvSpPr txBox="1">
            <a:spLocks/>
          </p:cNvSpPr>
          <p:nvPr/>
        </p:nvSpPr>
        <p:spPr>
          <a:xfrm>
            <a:off x="2792088" y="4140347"/>
            <a:ext cx="4166527" cy="1095402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800" kern="1200" cap="all" spc="300">
                <a:solidFill>
                  <a:srgbClr val="FD7B17"/>
                </a:solidFill>
                <a:latin typeface="Arial"/>
                <a:ea typeface="MS PGothic" pitchFamily="34" charset="-128"/>
                <a:cs typeface="Arial"/>
              </a:defRPr>
            </a:lvl1pPr>
            <a:lvl2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rgbClr val="FD7B17"/>
                </a:solidFill>
                <a:latin typeface="Arial" pitchFamily="34" charset="0"/>
                <a:ea typeface="MS PGothic" pitchFamily="34" charset="-128"/>
                <a:cs typeface="Arial" pitchFamily="34" charset="0"/>
              </a:defRPr>
            </a:lvl2pPr>
            <a:lvl3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rgbClr val="FD7B17"/>
                </a:solidFill>
                <a:latin typeface="Arial" pitchFamily="34" charset="0"/>
                <a:ea typeface="MS PGothic" pitchFamily="34" charset="-128"/>
                <a:cs typeface="Arial" pitchFamily="34" charset="0"/>
              </a:defRPr>
            </a:lvl3pPr>
            <a:lvl4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rgbClr val="FD7B17"/>
                </a:solidFill>
                <a:latin typeface="Arial" pitchFamily="34" charset="0"/>
                <a:ea typeface="MS PGothic" pitchFamily="34" charset="-128"/>
                <a:cs typeface="Arial" pitchFamily="34" charset="0"/>
              </a:defRPr>
            </a:lvl4pPr>
            <a:lvl5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rgbClr val="FD7B17"/>
                </a:solidFill>
                <a:latin typeface="Arial" pitchFamily="34" charset="0"/>
                <a:ea typeface="MS PGothic" pitchFamily="34" charset="-128"/>
                <a:cs typeface="Arial" pitchFamily="34" charset="0"/>
              </a:defRPr>
            </a:lvl5pPr>
            <a:lvl6pPr marL="457200" algn="l" defTabSz="457200" rtl="0" fontAlgn="base">
              <a:spcBef>
                <a:spcPct val="0"/>
              </a:spcBef>
              <a:spcAft>
                <a:spcPct val="0"/>
              </a:spcAft>
              <a:defRPr sz="3800">
                <a:solidFill>
                  <a:srgbClr val="FD7B17"/>
                </a:solidFill>
                <a:latin typeface="Arial" pitchFamily="34" charset="0"/>
                <a:ea typeface="MS PGothic" pitchFamily="34" charset="-128"/>
              </a:defRPr>
            </a:lvl6pPr>
            <a:lvl7pPr marL="914400" algn="l" defTabSz="457200" rtl="0" fontAlgn="base">
              <a:spcBef>
                <a:spcPct val="0"/>
              </a:spcBef>
              <a:spcAft>
                <a:spcPct val="0"/>
              </a:spcAft>
              <a:defRPr sz="3800">
                <a:solidFill>
                  <a:srgbClr val="FD7B17"/>
                </a:solidFill>
                <a:latin typeface="Arial" pitchFamily="34" charset="0"/>
                <a:ea typeface="MS PGothic" pitchFamily="34" charset="-128"/>
              </a:defRPr>
            </a:lvl7pPr>
            <a:lvl8pPr marL="1371600" algn="l" defTabSz="457200" rtl="0" fontAlgn="base">
              <a:spcBef>
                <a:spcPct val="0"/>
              </a:spcBef>
              <a:spcAft>
                <a:spcPct val="0"/>
              </a:spcAft>
              <a:defRPr sz="3800">
                <a:solidFill>
                  <a:srgbClr val="FD7B17"/>
                </a:solidFill>
                <a:latin typeface="Arial" pitchFamily="34" charset="0"/>
                <a:ea typeface="MS PGothic" pitchFamily="34" charset="-128"/>
              </a:defRPr>
            </a:lvl8pPr>
            <a:lvl9pPr marL="1828800" algn="l" defTabSz="457200" rtl="0" fontAlgn="base">
              <a:spcBef>
                <a:spcPct val="0"/>
              </a:spcBef>
              <a:spcAft>
                <a:spcPct val="0"/>
              </a:spcAft>
              <a:defRPr sz="3800">
                <a:solidFill>
                  <a:srgbClr val="FD7B17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defTabSz="914400" eaLnBrk="1" hangingPunct="1">
              <a:lnSpc>
                <a:spcPct val="90000"/>
              </a:lnSpc>
            </a:pPr>
            <a:endParaRPr lang="en-US" sz="3600" b="1" cap="none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27" name="Freeform: Shape 26">
            <a:extLst>
              <a:ext uri="{FF2B5EF4-FFF2-40B4-BE49-F238E27FC236}">
                <a16:creationId xmlns:a16="http://schemas.microsoft.com/office/drawing/2014/main" id="{E35CF88E-EE24-4821-80F8-C1FB056C2782}"/>
              </a:ext>
            </a:extLst>
          </p:cNvPr>
          <p:cNvSpPr/>
          <p:nvPr/>
        </p:nvSpPr>
        <p:spPr>
          <a:xfrm rot="11521620" flipV="1">
            <a:off x="-214271" y="4080769"/>
            <a:ext cx="9621366" cy="898901"/>
          </a:xfrm>
          <a:custGeom>
            <a:avLst/>
            <a:gdLst>
              <a:gd name="connsiteX0" fmla="*/ 0 w 3020290"/>
              <a:gd name="connsiteY0" fmla="*/ 665018 h 678873"/>
              <a:gd name="connsiteX1" fmla="*/ 83127 w 3020290"/>
              <a:gd name="connsiteY1" fmla="*/ 595746 h 678873"/>
              <a:gd name="connsiteX2" fmla="*/ 193963 w 3020290"/>
              <a:gd name="connsiteY2" fmla="*/ 484909 h 678873"/>
              <a:gd name="connsiteX3" fmla="*/ 235527 w 3020290"/>
              <a:gd name="connsiteY3" fmla="*/ 443346 h 678873"/>
              <a:gd name="connsiteX4" fmla="*/ 277090 w 3020290"/>
              <a:gd name="connsiteY4" fmla="*/ 401782 h 678873"/>
              <a:gd name="connsiteX5" fmla="*/ 360218 w 3020290"/>
              <a:gd name="connsiteY5" fmla="*/ 346364 h 678873"/>
              <a:gd name="connsiteX6" fmla="*/ 484909 w 3020290"/>
              <a:gd name="connsiteY6" fmla="*/ 249382 h 678873"/>
              <a:gd name="connsiteX7" fmla="*/ 568036 w 3020290"/>
              <a:gd name="connsiteY7" fmla="*/ 180109 h 678873"/>
              <a:gd name="connsiteX8" fmla="*/ 678872 w 3020290"/>
              <a:gd name="connsiteY8" fmla="*/ 96982 h 678873"/>
              <a:gd name="connsiteX9" fmla="*/ 734290 w 3020290"/>
              <a:gd name="connsiteY9" fmla="*/ 69273 h 678873"/>
              <a:gd name="connsiteX10" fmla="*/ 789709 w 3020290"/>
              <a:gd name="connsiteY10" fmla="*/ 27709 h 678873"/>
              <a:gd name="connsiteX11" fmla="*/ 858981 w 3020290"/>
              <a:gd name="connsiteY11" fmla="*/ 13855 h 678873"/>
              <a:gd name="connsiteX12" fmla="*/ 914400 w 3020290"/>
              <a:gd name="connsiteY12" fmla="*/ 0 h 678873"/>
              <a:gd name="connsiteX13" fmla="*/ 1302327 w 3020290"/>
              <a:gd name="connsiteY13" fmla="*/ 110837 h 678873"/>
              <a:gd name="connsiteX14" fmla="*/ 1343890 w 3020290"/>
              <a:gd name="connsiteY14" fmla="*/ 124691 h 678873"/>
              <a:gd name="connsiteX15" fmla="*/ 1524000 w 3020290"/>
              <a:gd name="connsiteY15" fmla="*/ 277091 h 678873"/>
              <a:gd name="connsiteX16" fmla="*/ 1565563 w 3020290"/>
              <a:gd name="connsiteY16" fmla="*/ 318655 h 678873"/>
              <a:gd name="connsiteX17" fmla="*/ 1676400 w 3020290"/>
              <a:gd name="connsiteY17" fmla="*/ 443346 h 678873"/>
              <a:gd name="connsiteX18" fmla="*/ 1731818 w 3020290"/>
              <a:gd name="connsiteY18" fmla="*/ 484909 h 678873"/>
              <a:gd name="connsiteX19" fmla="*/ 1773381 w 3020290"/>
              <a:gd name="connsiteY19" fmla="*/ 526473 h 678873"/>
              <a:gd name="connsiteX20" fmla="*/ 1856509 w 3020290"/>
              <a:gd name="connsiteY20" fmla="*/ 581891 h 678873"/>
              <a:gd name="connsiteX21" fmla="*/ 1953490 w 3020290"/>
              <a:gd name="connsiteY21" fmla="*/ 637309 h 678873"/>
              <a:gd name="connsiteX22" fmla="*/ 1995054 w 3020290"/>
              <a:gd name="connsiteY22" fmla="*/ 651164 h 678873"/>
              <a:gd name="connsiteX23" fmla="*/ 2119745 w 3020290"/>
              <a:gd name="connsiteY23" fmla="*/ 678873 h 678873"/>
              <a:gd name="connsiteX24" fmla="*/ 2369127 w 3020290"/>
              <a:gd name="connsiteY24" fmla="*/ 665018 h 678873"/>
              <a:gd name="connsiteX25" fmla="*/ 2438400 w 3020290"/>
              <a:gd name="connsiteY25" fmla="*/ 623455 h 678873"/>
              <a:gd name="connsiteX26" fmla="*/ 2493818 w 3020290"/>
              <a:gd name="connsiteY26" fmla="*/ 595746 h 678873"/>
              <a:gd name="connsiteX27" fmla="*/ 2563090 w 3020290"/>
              <a:gd name="connsiteY27" fmla="*/ 554182 h 678873"/>
              <a:gd name="connsiteX28" fmla="*/ 2604654 w 3020290"/>
              <a:gd name="connsiteY28" fmla="*/ 540327 h 678873"/>
              <a:gd name="connsiteX29" fmla="*/ 2729345 w 3020290"/>
              <a:gd name="connsiteY29" fmla="*/ 429491 h 678873"/>
              <a:gd name="connsiteX30" fmla="*/ 2757054 w 3020290"/>
              <a:gd name="connsiteY30" fmla="*/ 387927 h 678873"/>
              <a:gd name="connsiteX31" fmla="*/ 2854036 w 3020290"/>
              <a:gd name="connsiteY31" fmla="*/ 290946 h 678873"/>
              <a:gd name="connsiteX32" fmla="*/ 2895600 w 3020290"/>
              <a:gd name="connsiteY32" fmla="*/ 249382 h 678873"/>
              <a:gd name="connsiteX33" fmla="*/ 2937163 w 3020290"/>
              <a:gd name="connsiteY33" fmla="*/ 207818 h 678873"/>
              <a:gd name="connsiteX34" fmla="*/ 2992581 w 3020290"/>
              <a:gd name="connsiteY34" fmla="*/ 152400 h 678873"/>
              <a:gd name="connsiteX35" fmla="*/ 3020290 w 3020290"/>
              <a:gd name="connsiteY35" fmla="*/ 96982 h 6788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3020290" h="678873">
                <a:moveTo>
                  <a:pt x="0" y="665018"/>
                </a:moveTo>
                <a:cubicBezTo>
                  <a:pt x="27709" y="641927"/>
                  <a:pt x="56438" y="620009"/>
                  <a:pt x="83127" y="595746"/>
                </a:cubicBezTo>
                <a:cubicBezTo>
                  <a:pt x="83156" y="595720"/>
                  <a:pt x="179168" y="499704"/>
                  <a:pt x="193963" y="484909"/>
                </a:cubicBezTo>
                <a:lnTo>
                  <a:pt x="235527" y="443346"/>
                </a:lnTo>
                <a:cubicBezTo>
                  <a:pt x="249382" y="429491"/>
                  <a:pt x="260787" y="412650"/>
                  <a:pt x="277090" y="401782"/>
                </a:cubicBezTo>
                <a:cubicBezTo>
                  <a:pt x="304799" y="383309"/>
                  <a:pt x="336670" y="369912"/>
                  <a:pt x="360218" y="346364"/>
                </a:cubicBezTo>
                <a:cubicBezTo>
                  <a:pt x="434677" y="271905"/>
                  <a:pt x="393235" y="304387"/>
                  <a:pt x="484909" y="249382"/>
                </a:cubicBezTo>
                <a:cubicBezTo>
                  <a:pt x="535411" y="173628"/>
                  <a:pt x="483663" y="236358"/>
                  <a:pt x="568036" y="180109"/>
                </a:cubicBezTo>
                <a:cubicBezTo>
                  <a:pt x="606461" y="154492"/>
                  <a:pt x="637566" y="117635"/>
                  <a:pt x="678872" y="96982"/>
                </a:cubicBezTo>
                <a:cubicBezTo>
                  <a:pt x="697345" y="87746"/>
                  <a:pt x="716776" y="80219"/>
                  <a:pt x="734290" y="69273"/>
                </a:cubicBezTo>
                <a:cubicBezTo>
                  <a:pt x="753871" y="57035"/>
                  <a:pt x="768608" y="37087"/>
                  <a:pt x="789709" y="27709"/>
                </a:cubicBezTo>
                <a:cubicBezTo>
                  <a:pt x="811227" y="18145"/>
                  <a:pt x="835994" y="18963"/>
                  <a:pt x="858981" y="13855"/>
                </a:cubicBezTo>
                <a:cubicBezTo>
                  <a:pt x="877569" y="9724"/>
                  <a:pt x="895927" y="4618"/>
                  <a:pt x="914400" y="0"/>
                </a:cubicBezTo>
                <a:lnTo>
                  <a:pt x="1302327" y="110837"/>
                </a:lnTo>
                <a:cubicBezTo>
                  <a:pt x="1316352" y="114909"/>
                  <a:pt x="1331569" y="116851"/>
                  <a:pt x="1343890" y="124691"/>
                </a:cubicBezTo>
                <a:cubicBezTo>
                  <a:pt x="1438050" y="184610"/>
                  <a:pt x="1452337" y="205427"/>
                  <a:pt x="1524000" y="277091"/>
                </a:cubicBezTo>
                <a:cubicBezTo>
                  <a:pt x="1537854" y="290946"/>
                  <a:pt x="1553807" y="302980"/>
                  <a:pt x="1565563" y="318655"/>
                </a:cubicBezTo>
                <a:cubicBezTo>
                  <a:pt x="1600778" y="365608"/>
                  <a:pt x="1627487" y="406662"/>
                  <a:pt x="1676400" y="443346"/>
                </a:cubicBezTo>
                <a:cubicBezTo>
                  <a:pt x="1694873" y="457200"/>
                  <a:pt x="1714286" y="469882"/>
                  <a:pt x="1731818" y="484909"/>
                </a:cubicBezTo>
                <a:cubicBezTo>
                  <a:pt x="1746694" y="497660"/>
                  <a:pt x="1757915" y="514444"/>
                  <a:pt x="1773381" y="526473"/>
                </a:cubicBezTo>
                <a:cubicBezTo>
                  <a:pt x="1799668" y="546919"/>
                  <a:pt x="1828800" y="563418"/>
                  <a:pt x="1856509" y="581891"/>
                </a:cubicBezTo>
                <a:cubicBezTo>
                  <a:pt x="1898253" y="609721"/>
                  <a:pt x="1904269" y="616214"/>
                  <a:pt x="1953490" y="637309"/>
                </a:cubicBezTo>
                <a:cubicBezTo>
                  <a:pt x="1966913" y="643062"/>
                  <a:pt x="1981012" y="647152"/>
                  <a:pt x="1995054" y="651164"/>
                </a:cubicBezTo>
                <a:cubicBezTo>
                  <a:pt x="2040698" y="664205"/>
                  <a:pt x="2072141" y="669352"/>
                  <a:pt x="2119745" y="678873"/>
                </a:cubicBezTo>
                <a:cubicBezTo>
                  <a:pt x="2202872" y="674255"/>
                  <a:pt x="2287103" y="679283"/>
                  <a:pt x="2369127" y="665018"/>
                </a:cubicBezTo>
                <a:cubicBezTo>
                  <a:pt x="2395657" y="660404"/>
                  <a:pt x="2414860" y="636532"/>
                  <a:pt x="2438400" y="623455"/>
                </a:cubicBezTo>
                <a:cubicBezTo>
                  <a:pt x="2456454" y="613425"/>
                  <a:pt x="2475764" y="605776"/>
                  <a:pt x="2493818" y="595746"/>
                </a:cubicBezTo>
                <a:cubicBezTo>
                  <a:pt x="2517357" y="582668"/>
                  <a:pt x="2539005" y="566225"/>
                  <a:pt x="2563090" y="554182"/>
                </a:cubicBezTo>
                <a:cubicBezTo>
                  <a:pt x="2576152" y="547651"/>
                  <a:pt x="2591592" y="546858"/>
                  <a:pt x="2604654" y="540327"/>
                </a:cubicBezTo>
                <a:cubicBezTo>
                  <a:pt x="2646299" y="519504"/>
                  <a:pt x="2710985" y="457032"/>
                  <a:pt x="2729345" y="429491"/>
                </a:cubicBezTo>
                <a:cubicBezTo>
                  <a:pt x="2738581" y="415636"/>
                  <a:pt x="2745915" y="400304"/>
                  <a:pt x="2757054" y="387927"/>
                </a:cubicBezTo>
                <a:cubicBezTo>
                  <a:pt x="2787637" y="353945"/>
                  <a:pt x="2821709" y="323273"/>
                  <a:pt x="2854036" y="290946"/>
                </a:cubicBezTo>
                <a:lnTo>
                  <a:pt x="2895600" y="249382"/>
                </a:lnTo>
                <a:lnTo>
                  <a:pt x="2937163" y="207818"/>
                </a:lnTo>
                <a:lnTo>
                  <a:pt x="2992581" y="152400"/>
                </a:lnTo>
                <a:cubicBezTo>
                  <a:pt x="3008501" y="104641"/>
                  <a:pt x="2996110" y="121164"/>
                  <a:pt x="3020290" y="96982"/>
                </a:cubicBezTo>
              </a:path>
            </a:pathLst>
          </a:custGeom>
          <a:ln w="19050" cap="flat" cmpd="sng" algn="ctr">
            <a:solidFill>
              <a:schemeClr val="accent5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7446E071-432D-4AA4-98A8-AB949062A061}"/>
              </a:ext>
            </a:extLst>
          </p:cNvPr>
          <p:cNvSpPr/>
          <p:nvPr/>
        </p:nvSpPr>
        <p:spPr>
          <a:xfrm rot="21291661">
            <a:off x="5316732" y="4645081"/>
            <a:ext cx="2908566" cy="1588127"/>
          </a:xfrm>
          <a:prstGeom prst="rect">
            <a:avLst/>
          </a:prstGeom>
          <a:solidFill>
            <a:schemeClr val="accent3"/>
          </a:solidFill>
          <a:ln>
            <a:noFill/>
          </a:ln>
          <a:effectLst>
            <a:outerShdw dist="127000" dir="1800000" algn="tl" rotWithShape="0">
              <a:prstClr val="black">
                <a:alpha val="20000"/>
              </a:prstClr>
            </a:outerShdw>
          </a:effectLst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</a:pPr>
            <a:r>
              <a:rPr lang="it-IT" sz="3600" dirty="0">
                <a:solidFill>
                  <a:schemeClr val="bg1"/>
                </a:solidFill>
                <a:latin typeface="Swiss721 BlkCn BT" panose="020B0806030502040204" pitchFamily="34" charset="0"/>
                <a:cs typeface="Swiss721 BlkCn BT" panose="020B0806030502040204" pitchFamily="34" charset="0"/>
              </a:rPr>
              <a:t>Sut y gallech chi deithio i'r ysgol? </a:t>
            </a:r>
            <a:endParaRPr lang="en-US" sz="3600" dirty="0">
              <a:solidFill>
                <a:schemeClr val="bg1"/>
              </a:solidFill>
              <a:latin typeface="Swiss721 BlkCn BT" panose="020B0806030502040204" pitchFamily="34" charset="0"/>
              <a:cs typeface="Swiss721 BlkCn BT" panose="020B0806030502040204" pitchFamily="34" charset="0"/>
            </a:endParaRPr>
          </a:p>
        </p:txBody>
      </p:sp>
      <p:pic>
        <p:nvPicPr>
          <p:cNvPr id="4" name="Picture 3" descr="A close up of a logo&#10;&#10;Description automatically generated">
            <a:extLst>
              <a:ext uri="{FF2B5EF4-FFF2-40B4-BE49-F238E27FC236}">
                <a16:creationId xmlns:a16="http://schemas.microsoft.com/office/drawing/2014/main" id="{C322F973-607A-4618-9550-6F9358F2990B}"/>
              </a:ext>
            </a:extLst>
          </p:cNvPr>
          <p:cNvPicPr>
            <a:picLocks noChangeAspect="1"/>
          </p:cNvPicPr>
          <p:nvPr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40500" y="2188562"/>
            <a:ext cx="1661001" cy="4576466"/>
          </a:xfrm>
          <a:prstGeom prst="rect">
            <a:avLst/>
          </a:prstGeom>
        </p:spPr>
      </p:pic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9B55EA01-5899-A2F4-A260-5337DDDD0F1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5975086" y="337382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885719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Requires="p14">
      <p:transition spd="slow" p14:dur="2000" advTm="39828"/>
    </mc:Choice>
    <mc:Fallback>
      <p:transition spd="slow" advTm="3982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982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BEC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A13DEA93-6F8C-4D4E-8D20-B57E68285612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34487" y="4562166"/>
            <a:ext cx="1727714" cy="2061018"/>
          </a:xfrm>
          <a:prstGeom prst="rect">
            <a:avLst/>
          </a:prstGeom>
        </p:spPr>
      </p:pic>
      <p:grpSp>
        <p:nvGrpSpPr>
          <p:cNvPr id="16" name="Group 15">
            <a:extLst>
              <a:ext uri="{FF2B5EF4-FFF2-40B4-BE49-F238E27FC236}">
                <a16:creationId xmlns:a16="http://schemas.microsoft.com/office/drawing/2014/main" id="{20F92C72-8D28-45D9-8C87-89676211AF4A}"/>
              </a:ext>
            </a:extLst>
          </p:cNvPr>
          <p:cNvGrpSpPr/>
          <p:nvPr/>
        </p:nvGrpSpPr>
        <p:grpSpPr>
          <a:xfrm flipH="1">
            <a:off x="124173" y="3413723"/>
            <a:ext cx="3361719" cy="3197355"/>
            <a:chOff x="5142242" y="-236448"/>
            <a:chExt cx="3538675" cy="3534580"/>
          </a:xfrm>
        </p:grpSpPr>
        <p:pic>
          <p:nvPicPr>
            <p:cNvPr id="13" name="Picture 12" descr="A close up of an animal&#10;&#10;Description automatically generated">
              <a:extLst>
                <a:ext uri="{FF2B5EF4-FFF2-40B4-BE49-F238E27FC236}">
                  <a16:creationId xmlns:a16="http://schemas.microsoft.com/office/drawing/2014/main" id="{09195282-B7EE-4A5E-8D19-9FB0DB5CD56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7652119" y="-236448"/>
              <a:ext cx="1028798" cy="1698891"/>
            </a:xfrm>
            <a:prstGeom prst="rect">
              <a:avLst/>
            </a:prstGeom>
          </p:spPr>
        </p:pic>
        <p:pic>
          <p:nvPicPr>
            <p:cNvPr id="5" name="Picture 4" descr="A close up of an animal&#10;&#10;Description automatically generated">
              <a:extLst>
                <a:ext uri="{FF2B5EF4-FFF2-40B4-BE49-F238E27FC236}">
                  <a16:creationId xmlns:a16="http://schemas.microsoft.com/office/drawing/2014/main" id="{B7AFEC7F-3C63-45AE-A1BE-209255C1447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21187164" flipH="1">
              <a:off x="5142242" y="1046505"/>
              <a:ext cx="3422571" cy="2251627"/>
            </a:xfrm>
            <a:prstGeom prst="rect">
              <a:avLst/>
            </a:prstGeom>
          </p:spPr>
        </p:pic>
      </p:grpSp>
      <p:pic>
        <p:nvPicPr>
          <p:cNvPr id="11" name="Picture 10">
            <a:extLst>
              <a:ext uri="{FF2B5EF4-FFF2-40B4-BE49-F238E27FC236}">
                <a16:creationId xmlns:a16="http://schemas.microsoft.com/office/drawing/2014/main" id="{A8D4CF37-0895-4496-A3F3-F9FF7E8FB218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63656" y="84588"/>
            <a:ext cx="1500821" cy="1791704"/>
          </a:xfrm>
          <a:prstGeom prst="rect">
            <a:avLst/>
          </a:prstGeom>
        </p:spPr>
      </p:pic>
      <p:pic>
        <p:nvPicPr>
          <p:cNvPr id="3" name="Picture 2" descr="A close up of a logo&#10;&#10;Description automatically generated">
            <a:extLst>
              <a:ext uri="{FF2B5EF4-FFF2-40B4-BE49-F238E27FC236}">
                <a16:creationId xmlns:a16="http://schemas.microsoft.com/office/drawing/2014/main" id="{B158CC52-940C-440B-A8CE-44C22763C9C8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40496" y="2466740"/>
            <a:ext cx="1767143" cy="113487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3313D30E-F4C2-4942-A840-99085623F667}"/>
              </a:ext>
            </a:extLst>
          </p:cNvPr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4779525" y="217374"/>
            <a:ext cx="2201493" cy="1064853"/>
          </a:xfrm>
          <a:prstGeom prst="rect">
            <a:avLst/>
          </a:prstGeom>
        </p:spPr>
      </p:pic>
      <p:pic>
        <p:nvPicPr>
          <p:cNvPr id="8" name="Picture 7" descr="A close up of a logo&#10;&#10;Description automatically generated">
            <a:extLst>
              <a:ext uri="{FF2B5EF4-FFF2-40B4-BE49-F238E27FC236}">
                <a16:creationId xmlns:a16="http://schemas.microsoft.com/office/drawing/2014/main" id="{2C68B72E-B1E1-4850-A75B-2529F5490056}"/>
              </a:ext>
            </a:extLst>
          </p:cNvPr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21903" y="2790041"/>
            <a:ext cx="1329798" cy="2137619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4ABD5D53-0D88-41BA-B5DF-4EC88EA42758}"/>
              </a:ext>
            </a:extLst>
          </p:cNvPr>
          <p:cNvPicPr>
            <a:picLocks noChangeAspect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5033652" y="1658981"/>
            <a:ext cx="3894732" cy="2322157"/>
          </a:xfrm>
          <a:prstGeom prst="rect">
            <a:avLst/>
          </a:prstGeom>
        </p:spPr>
      </p:pic>
      <p:sp>
        <p:nvSpPr>
          <p:cNvPr id="27" name="Rectangle 26">
            <a:extLst>
              <a:ext uri="{FF2B5EF4-FFF2-40B4-BE49-F238E27FC236}">
                <a16:creationId xmlns:a16="http://schemas.microsoft.com/office/drawing/2014/main" id="{1F7E5BE6-015E-42CB-AFF6-C7F75D7D7986}"/>
              </a:ext>
            </a:extLst>
          </p:cNvPr>
          <p:cNvSpPr/>
          <p:nvPr/>
        </p:nvSpPr>
        <p:spPr>
          <a:xfrm rot="21259607">
            <a:off x="3228783" y="4285674"/>
            <a:ext cx="3432314" cy="1588127"/>
          </a:xfrm>
          <a:prstGeom prst="rect">
            <a:avLst/>
          </a:prstGeom>
          <a:solidFill>
            <a:schemeClr val="accent3"/>
          </a:solidFill>
          <a:ln>
            <a:noFill/>
          </a:ln>
          <a:effectLst>
            <a:outerShdw dist="127000" dir="1800000" algn="tl" rotWithShape="0">
              <a:prstClr val="black">
                <a:alpha val="20000"/>
              </a:prstClr>
            </a:outerShdw>
          </a:effectLst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  <a:latin typeface="Swiss721 BlkCn BT" panose="020B0806030502040204" pitchFamily="34" charset="0"/>
                <a:cs typeface="Swiss721 BlkCn BT" panose="020B0806030502040204" pitchFamily="34" charset="0"/>
              </a:rPr>
              <a:t>Mae </a:t>
            </a:r>
            <a:r>
              <a:rPr lang="en-US" sz="3600" dirty="0" err="1">
                <a:solidFill>
                  <a:schemeClr val="bg1"/>
                </a:solidFill>
                <a:latin typeface="Swiss721 BlkCn BT" panose="020B0806030502040204" pitchFamily="34" charset="0"/>
                <a:cs typeface="Swiss721 BlkCn BT" panose="020B0806030502040204" pitchFamily="34" charset="0"/>
              </a:rPr>
              <a:t>llawer</a:t>
            </a:r>
            <a:r>
              <a:rPr lang="en-US" sz="3600" dirty="0">
                <a:solidFill>
                  <a:schemeClr val="bg1"/>
                </a:solidFill>
                <a:latin typeface="Swiss721 BlkCn BT" panose="020B0806030502040204" pitchFamily="34" charset="0"/>
                <a:cs typeface="Swiss721 BlkCn BT" panose="020B0806030502040204" pitchFamily="34" charset="0"/>
              </a:rPr>
              <a:t> o </a:t>
            </a:r>
            <a:r>
              <a:rPr lang="en-US" sz="3600" dirty="0" err="1">
                <a:solidFill>
                  <a:schemeClr val="bg1"/>
                </a:solidFill>
                <a:latin typeface="Swiss721 BlkCn BT" panose="020B0806030502040204" pitchFamily="34" charset="0"/>
                <a:cs typeface="Swiss721 BlkCn BT" panose="020B0806030502040204" pitchFamily="34" charset="0"/>
              </a:rPr>
              <a:t>ffyrdd</a:t>
            </a:r>
            <a:r>
              <a:rPr lang="en-US" sz="3600" dirty="0">
                <a:solidFill>
                  <a:schemeClr val="bg1"/>
                </a:solidFill>
                <a:latin typeface="Swiss721 BlkCn BT" panose="020B0806030502040204" pitchFamily="34" charset="0"/>
                <a:cs typeface="Swiss721 BlkCn BT" panose="020B0806030502040204" pitchFamily="34" charset="0"/>
              </a:rPr>
              <a:t> o </a:t>
            </a:r>
            <a:r>
              <a:rPr lang="en-US" sz="3600" dirty="0" err="1">
                <a:solidFill>
                  <a:schemeClr val="bg1"/>
                </a:solidFill>
                <a:latin typeface="Swiss721 BlkCn BT" panose="020B0806030502040204" pitchFamily="34" charset="0"/>
                <a:cs typeface="Swiss721 BlkCn BT" panose="020B0806030502040204" pitchFamily="34" charset="0"/>
              </a:rPr>
              <a:t>deithio</a:t>
            </a:r>
            <a:r>
              <a:rPr lang="en-US" sz="3600" dirty="0">
                <a:solidFill>
                  <a:schemeClr val="bg1"/>
                </a:solidFill>
                <a:latin typeface="Swiss721 BlkCn BT" panose="020B0806030502040204" pitchFamily="34" charset="0"/>
                <a:cs typeface="Swiss721 BlkCn BT" panose="020B0806030502040204" pitchFamily="34" charset="0"/>
              </a:rPr>
              <a:t>... 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27C9EAFF-6DB7-E1C7-2199-84EAB5EC378B}"/>
              </a:ext>
            </a:extLst>
          </p:cNvPr>
          <p:cNvPicPr>
            <a:picLocks noChangeAspect="1"/>
          </p:cNvPicPr>
          <p:nvPr/>
        </p:nvPicPr>
        <p:blipFill rotWithShape="1"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427337" y="352085"/>
            <a:ext cx="1892781" cy="2533643"/>
          </a:xfrm>
          <a:prstGeom prst="rect">
            <a:avLst/>
          </a:prstGeom>
        </p:spPr>
      </p:pic>
      <p:pic>
        <p:nvPicPr>
          <p:cNvPr id="6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3CDD3029-1BFB-B606-0EF8-9ED3B259E51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6038461" y="605968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816739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Requires="p14">
      <p:transition spd="slow" p14:dur="2000" advTm="62645"/>
    </mc:Choice>
    <mc:Fallback>
      <p:transition spd="slow" advTm="6264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2645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BEC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6F78BD37-DC6F-4D8E-915F-D14BEB85D0C9}"/>
              </a:ext>
            </a:extLst>
          </p:cNvPr>
          <p:cNvSpPr/>
          <p:nvPr/>
        </p:nvSpPr>
        <p:spPr>
          <a:xfrm>
            <a:off x="850966" y="640034"/>
            <a:ext cx="577607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en-GB" sz="2400" b="1">
                <a:solidFill>
                  <a:srgbClr val="000000"/>
                </a:solidFill>
                <a:latin typeface="Calibri" panose="020F0502020204030204" pitchFamily="34" charset="0"/>
              </a:rPr>
              <a:t> </a:t>
            </a:r>
            <a:endParaRPr lang="en-GB" sz="2400" b="1">
              <a:solidFill>
                <a:srgbClr val="000000"/>
              </a:solidFill>
              <a:latin typeface="Segoe UI" panose="020B0502040204020203" pitchFamily="34" charset="0"/>
            </a:endParaRPr>
          </a:p>
          <a:p>
            <a:pPr fontAlgn="base"/>
            <a:r>
              <a:rPr lang="en-GB" sz="2400" b="1">
                <a:solidFill>
                  <a:srgbClr val="000000"/>
                </a:solidFill>
                <a:latin typeface="Calibri" panose="020F0502020204030204" pitchFamily="34" charset="0"/>
              </a:rPr>
              <a:t> </a:t>
            </a:r>
            <a:endParaRPr lang="en-GB" sz="2400" b="1" i="0">
              <a:solidFill>
                <a:srgbClr val="000000"/>
              </a:solidFill>
              <a:effectLst/>
              <a:latin typeface="Segoe UI" panose="020B0502040204020203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133C00D-AFF8-41D8-9A95-3104A4291BAB}"/>
              </a:ext>
            </a:extLst>
          </p:cNvPr>
          <p:cNvSpPr/>
          <p:nvPr/>
        </p:nvSpPr>
        <p:spPr>
          <a:xfrm>
            <a:off x="325817" y="110626"/>
            <a:ext cx="8510009" cy="646331"/>
          </a:xfrm>
          <a:prstGeom prst="rect">
            <a:avLst/>
          </a:prstGeom>
          <a:solidFill>
            <a:schemeClr val="bg1"/>
          </a:solidFill>
          <a:effectLst>
            <a:outerShdw dist="127000" dir="1800000" algn="tl" rotWithShape="0">
              <a:prstClr val="black">
                <a:alpha val="20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en-GB" sz="3600" dirty="0">
                <a:latin typeface="Swiss721 BlkCn BT" panose="020B0806030502040204" pitchFamily="34" charset="0"/>
                <a:cs typeface="Swiss721 BlkCn BT" panose="020B0806030502040204" pitchFamily="34" charset="0"/>
              </a:rPr>
              <a:t>Beth </a:t>
            </a:r>
            <a:r>
              <a:rPr lang="en-GB" sz="3600" dirty="0" err="1">
                <a:latin typeface="Swiss721 BlkCn BT" panose="020B0806030502040204" pitchFamily="34" charset="0"/>
                <a:cs typeface="Swiss721 BlkCn BT" panose="020B0806030502040204" pitchFamily="34" charset="0"/>
              </a:rPr>
              <a:t>sy'n</a:t>
            </a:r>
            <a:r>
              <a:rPr lang="en-GB" sz="3600" dirty="0">
                <a:latin typeface="Swiss721 BlkCn BT" panose="020B0806030502040204" pitchFamily="34" charset="0"/>
                <a:cs typeface="Swiss721 BlkCn BT" panose="020B0806030502040204" pitchFamily="34" charset="0"/>
              </a:rPr>
              <a:t> </a:t>
            </a:r>
            <a:r>
              <a:rPr lang="en-GB" sz="3600" dirty="0" err="1">
                <a:latin typeface="Swiss721 BlkCn BT" panose="020B0806030502040204" pitchFamily="34" charset="0"/>
                <a:cs typeface="Swiss721 BlkCn BT" panose="020B0806030502040204" pitchFamily="34" charset="0"/>
              </a:rPr>
              <a:t>dda</a:t>
            </a:r>
            <a:r>
              <a:rPr lang="en-GB" sz="3600" dirty="0">
                <a:latin typeface="Swiss721 BlkCn BT" panose="020B0806030502040204" pitchFamily="34" charset="0"/>
                <a:cs typeface="Swiss721 BlkCn BT" panose="020B0806030502040204" pitchFamily="34" charset="0"/>
              </a:rPr>
              <a:t> am bob </a:t>
            </a:r>
            <a:r>
              <a:rPr lang="en-GB" sz="3600" dirty="0" err="1">
                <a:latin typeface="Swiss721 BlkCn BT" panose="020B0806030502040204" pitchFamily="34" charset="0"/>
                <a:cs typeface="Swiss721 BlkCn BT" panose="020B0806030502040204" pitchFamily="34" charset="0"/>
              </a:rPr>
              <a:t>ffordd</a:t>
            </a:r>
            <a:r>
              <a:rPr lang="en-GB" sz="3600" dirty="0">
                <a:latin typeface="Swiss721 BlkCn BT" panose="020B0806030502040204" pitchFamily="34" charset="0"/>
                <a:cs typeface="Swiss721 BlkCn BT" panose="020B0806030502040204" pitchFamily="34" charset="0"/>
              </a:rPr>
              <a:t> o </a:t>
            </a:r>
            <a:r>
              <a:rPr lang="en-GB" sz="3600" dirty="0" err="1">
                <a:latin typeface="Swiss721 BlkCn BT" panose="020B0806030502040204" pitchFamily="34" charset="0"/>
                <a:cs typeface="Swiss721 BlkCn BT" panose="020B0806030502040204" pitchFamily="34" charset="0"/>
              </a:rPr>
              <a:t>deithio</a:t>
            </a:r>
            <a:r>
              <a:rPr lang="en-GB" sz="3600" dirty="0">
                <a:latin typeface="Swiss721 BlkCn BT" panose="020B0806030502040204" pitchFamily="34" charset="0"/>
                <a:cs typeface="Swiss721 BlkCn BT" panose="020B0806030502040204" pitchFamily="34" charset="0"/>
              </a:rPr>
              <a:t>? 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C722256B-5AE8-4540-8BC0-0B9ED2ECBDE1}"/>
              </a:ext>
            </a:extLst>
          </p:cNvPr>
          <p:cNvGrpSpPr/>
          <p:nvPr/>
        </p:nvGrpSpPr>
        <p:grpSpPr>
          <a:xfrm>
            <a:off x="149400" y="814121"/>
            <a:ext cx="2380289" cy="1910410"/>
            <a:chOff x="293224" y="2172785"/>
            <a:chExt cx="2380289" cy="1910410"/>
          </a:xfrm>
          <a:effectLst/>
        </p:grpSpPr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06AF1C5D-51DA-4D4B-97D6-F8368FF653AE}"/>
                </a:ext>
              </a:extLst>
            </p:cNvPr>
            <p:cNvGrpSpPr/>
            <p:nvPr/>
          </p:nvGrpSpPr>
          <p:grpSpPr>
            <a:xfrm>
              <a:off x="293224" y="2172785"/>
              <a:ext cx="2380289" cy="1409432"/>
              <a:chOff x="881601" y="1839175"/>
              <a:chExt cx="5044984" cy="2987267"/>
            </a:xfrm>
          </p:grpSpPr>
          <p:pic>
            <p:nvPicPr>
              <p:cNvPr id="8" name="Picture 7" descr="A close up of an animal&#10;&#10;Description automatically generated">
                <a:extLst>
                  <a:ext uri="{FF2B5EF4-FFF2-40B4-BE49-F238E27FC236}">
                    <a16:creationId xmlns:a16="http://schemas.microsoft.com/office/drawing/2014/main" id="{474E2E6A-13CA-4413-8D8D-8C657413F4FD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6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 rot="20697625" flipH="1">
                <a:off x="1385810" y="1839175"/>
                <a:ext cx="4540775" cy="2987267"/>
              </a:xfrm>
              <a:prstGeom prst="rect">
                <a:avLst/>
              </a:prstGeom>
            </p:spPr>
          </p:pic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13EBAAA2-58C2-4394-8807-B39CC17D7616}"/>
                  </a:ext>
                </a:extLst>
              </p:cNvPr>
              <p:cNvSpPr/>
              <p:nvPr/>
            </p:nvSpPr>
            <p:spPr>
              <a:xfrm>
                <a:off x="881601" y="3203503"/>
                <a:ext cx="4011880" cy="871141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dist="63500" dir="1800000" algn="tl" rotWithShape="0">
                  <a:prstClr val="black">
                    <a:alpha val="20000"/>
                  </a:prstClr>
                </a:outerShdw>
              </a:effectLst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sz="1400" dirty="0">
                    <a:solidFill>
                      <a:schemeClr val="tx1"/>
                    </a:solidFill>
                    <a:latin typeface="Swiss721 BlkCn BT" panose="020B0806030502040204" pitchFamily="34" charset="0"/>
                    <a:cs typeface="Swiss721 BlkCn BT" panose="020B0806030502040204" pitchFamily="34" charset="0"/>
                  </a:rPr>
                  <a:t>TRAFNIDIAETH GYHOEDDUS</a:t>
                </a:r>
              </a:p>
            </p:txBody>
          </p:sp>
        </p:grpSp>
        <p:pic>
          <p:nvPicPr>
            <p:cNvPr id="18" name="Picture 17" descr="A close up of a logo&#10;&#10;Description automatically generated">
              <a:extLst>
                <a:ext uri="{FF2B5EF4-FFF2-40B4-BE49-F238E27FC236}">
                  <a16:creationId xmlns:a16="http://schemas.microsoft.com/office/drawing/2014/main" id="{43911BED-F9E3-40A8-B49D-7BBFB17D8570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56455" y="3258827"/>
              <a:ext cx="833427" cy="824368"/>
            </a:xfrm>
            <a:prstGeom prst="rect">
              <a:avLst/>
            </a:prstGeom>
          </p:spPr>
        </p:pic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CF63208E-8575-455B-8647-44BF53981820}"/>
              </a:ext>
            </a:extLst>
          </p:cNvPr>
          <p:cNvGrpSpPr/>
          <p:nvPr/>
        </p:nvGrpSpPr>
        <p:grpSpPr>
          <a:xfrm>
            <a:off x="552589" y="5372438"/>
            <a:ext cx="2471116" cy="1357711"/>
            <a:chOff x="793137" y="5388888"/>
            <a:chExt cx="2471116" cy="1357711"/>
          </a:xfrm>
          <a:effectLst/>
        </p:grpSpPr>
        <p:pic>
          <p:nvPicPr>
            <p:cNvPr id="38" name="Picture 37" descr="A close up of a logo&#10;&#10;Description automatically generated">
              <a:extLst>
                <a:ext uri="{FF2B5EF4-FFF2-40B4-BE49-F238E27FC236}">
                  <a16:creationId xmlns:a16="http://schemas.microsoft.com/office/drawing/2014/main" id="{E0A8C881-B0EC-4DA9-8CFE-CA3FC58F33E7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00732" y="5388888"/>
              <a:ext cx="833427" cy="824368"/>
            </a:xfrm>
            <a:prstGeom prst="rect">
              <a:avLst/>
            </a:prstGeom>
          </p:spPr>
        </p:pic>
        <p:pic>
          <p:nvPicPr>
            <p:cNvPr id="22" name="Picture 21" descr="A close up of a logo&#10;&#10;Description automatically generated">
              <a:extLst>
                <a:ext uri="{FF2B5EF4-FFF2-40B4-BE49-F238E27FC236}">
                  <a16:creationId xmlns:a16="http://schemas.microsoft.com/office/drawing/2014/main" id="{8B1EB8B9-07E8-483F-B92E-9513B5FDBD66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497110" y="5611729"/>
              <a:ext cx="1767143" cy="1134870"/>
            </a:xfrm>
            <a:prstGeom prst="rect">
              <a:avLst/>
            </a:prstGeom>
          </p:spPr>
        </p:pic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34E06AB2-1E7F-40A7-96B2-81B7BF38128B}"/>
                </a:ext>
              </a:extLst>
            </p:cNvPr>
            <p:cNvSpPr/>
            <p:nvPr/>
          </p:nvSpPr>
          <p:spPr>
            <a:xfrm rot="21052204">
              <a:off x="793137" y="6236379"/>
              <a:ext cx="1289892" cy="48709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dist="63500" dir="1800000" algn="tl" rotWithShape="0">
                <a:prstClr val="black">
                  <a:alpha val="20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400" dirty="0">
                  <a:solidFill>
                    <a:schemeClr val="tx1"/>
                  </a:solidFill>
                  <a:latin typeface="Swiss721 BlkCn BT" panose="020B0806030502040204" pitchFamily="34" charset="0"/>
                  <a:cs typeface="Swiss721 BlkCn BT" panose="020B0806030502040204" pitchFamily="34" charset="0"/>
                </a:rPr>
                <a:t>CAR NEU DACSI</a:t>
              </a:r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10383882-0D70-48C6-86E2-011C9116B284}"/>
              </a:ext>
            </a:extLst>
          </p:cNvPr>
          <p:cNvGrpSpPr/>
          <p:nvPr/>
        </p:nvGrpSpPr>
        <p:grpSpPr>
          <a:xfrm>
            <a:off x="6403311" y="3253409"/>
            <a:ext cx="2731015" cy="1778126"/>
            <a:chOff x="6462962" y="5002818"/>
            <a:chExt cx="2555753" cy="1664016"/>
          </a:xfrm>
        </p:grpSpPr>
        <p:grpSp>
          <p:nvGrpSpPr>
            <p:cNvPr id="33" name="Group 32">
              <a:extLst>
                <a:ext uri="{FF2B5EF4-FFF2-40B4-BE49-F238E27FC236}">
                  <a16:creationId xmlns:a16="http://schemas.microsoft.com/office/drawing/2014/main" id="{4B19DB8D-C59F-40AB-B491-1F3A14A873B5}"/>
                </a:ext>
              </a:extLst>
            </p:cNvPr>
            <p:cNvGrpSpPr/>
            <p:nvPr/>
          </p:nvGrpSpPr>
          <p:grpSpPr>
            <a:xfrm>
              <a:off x="7273708" y="5002818"/>
              <a:ext cx="1399898" cy="1455521"/>
              <a:chOff x="7290211" y="5291078"/>
              <a:chExt cx="1399898" cy="1455521"/>
            </a:xfrm>
          </p:grpSpPr>
          <p:pic>
            <p:nvPicPr>
              <p:cNvPr id="20" name="Picture 19">
                <a:extLst>
                  <a:ext uri="{FF2B5EF4-FFF2-40B4-BE49-F238E27FC236}">
                    <a16:creationId xmlns:a16="http://schemas.microsoft.com/office/drawing/2014/main" id="{6C238424-9EC1-4BB3-9D7E-D96D05C1F4F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7470892" y="5291078"/>
                <a:ext cx="1219217" cy="1455521"/>
              </a:xfrm>
              <a:prstGeom prst="rect">
                <a:avLst/>
              </a:prstGeom>
            </p:spPr>
          </p:pic>
          <p:pic>
            <p:nvPicPr>
              <p:cNvPr id="21" name="Picture 20" descr="A close up of a logo&#10;&#10;Description automatically generated">
                <a:extLst>
                  <a:ext uri="{FF2B5EF4-FFF2-40B4-BE49-F238E27FC236}">
                    <a16:creationId xmlns:a16="http://schemas.microsoft.com/office/drawing/2014/main" id="{1987A559-3EAA-48DE-8F13-745B7D5DFD9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7290211" y="5805212"/>
                <a:ext cx="465266" cy="747904"/>
              </a:xfrm>
              <a:prstGeom prst="rect">
                <a:avLst/>
              </a:prstGeom>
            </p:spPr>
          </p:pic>
        </p:grp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B90DC197-11A6-4F78-9F4E-8CBE6E344464}"/>
                </a:ext>
              </a:extLst>
            </p:cNvPr>
            <p:cNvSpPr/>
            <p:nvPr/>
          </p:nvSpPr>
          <p:spPr>
            <a:xfrm rot="333100">
              <a:off x="6462962" y="6242563"/>
              <a:ext cx="2218814" cy="42427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635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400" dirty="0">
                  <a:solidFill>
                    <a:schemeClr val="tx1"/>
                  </a:solidFill>
                  <a:latin typeface="Swiss721 BlkCn BT" panose="020B0806030502040204" pitchFamily="34" charset="0"/>
                  <a:cs typeface="Swiss721 BlkCn BT" panose="020B0806030502040204" pitchFamily="34" charset="0"/>
                </a:rPr>
                <a:t>SEICLO/SGWTERA/SGLEFRIO</a:t>
              </a:r>
            </a:p>
          </p:txBody>
        </p:sp>
        <p:pic>
          <p:nvPicPr>
            <p:cNvPr id="35" name="Picture 34" descr="A close up of a logo&#10;&#10;Description automatically generated">
              <a:extLst>
                <a:ext uri="{FF2B5EF4-FFF2-40B4-BE49-F238E27FC236}">
                  <a16:creationId xmlns:a16="http://schemas.microsoft.com/office/drawing/2014/main" id="{C017D7D7-1010-4F85-A43A-94DB95CE0303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185288" y="5074750"/>
              <a:ext cx="833427" cy="824368"/>
            </a:xfrm>
            <a:prstGeom prst="rect">
              <a:avLst/>
            </a:prstGeom>
          </p:spPr>
        </p:pic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0A9AE085-9502-43B8-9B8F-C8778CF060DE}"/>
              </a:ext>
            </a:extLst>
          </p:cNvPr>
          <p:cNvGrpSpPr/>
          <p:nvPr/>
        </p:nvGrpSpPr>
        <p:grpSpPr>
          <a:xfrm>
            <a:off x="6326937" y="806706"/>
            <a:ext cx="2600474" cy="1927384"/>
            <a:chOff x="5986028" y="1586759"/>
            <a:chExt cx="3167214" cy="2347432"/>
          </a:xfrm>
          <a:effectLst/>
        </p:grpSpPr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0AF898E6-E26C-4576-BFBC-D9466C3E1010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flipH="1">
              <a:off x="5986028" y="1757117"/>
              <a:ext cx="3005053" cy="1791704"/>
            </a:xfrm>
            <a:prstGeom prst="rect">
              <a:avLst/>
            </a:prstGeom>
          </p:spPr>
        </p:pic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29A9FCB3-F8F2-4465-B297-B161B065FF66}"/>
                </a:ext>
              </a:extLst>
            </p:cNvPr>
            <p:cNvSpPr/>
            <p:nvPr/>
          </p:nvSpPr>
          <p:spPr>
            <a:xfrm rot="21362816">
              <a:off x="6427954" y="3387080"/>
              <a:ext cx="2725288" cy="54711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dist="63500" dir="1800000" algn="tl" rotWithShape="0">
                <a:prstClr val="black">
                  <a:alpha val="20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400" dirty="0">
                  <a:solidFill>
                    <a:schemeClr val="tx1"/>
                  </a:solidFill>
                  <a:latin typeface="Swiss721 BlkCn BT" panose="020B0806030502040204" pitchFamily="34" charset="0"/>
                  <a:cs typeface="Swiss721 BlkCn BT" panose="020B0806030502040204" pitchFamily="34" charset="0"/>
                </a:rPr>
                <a:t>CERDDED RHAN O'R FFORDD</a:t>
              </a:r>
            </a:p>
          </p:txBody>
        </p:sp>
        <p:pic>
          <p:nvPicPr>
            <p:cNvPr id="36" name="Picture 35" descr="A close up of a logo&#10;&#10;Description automatically generated">
              <a:extLst>
                <a:ext uri="{FF2B5EF4-FFF2-40B4-BE49-F238E27FC236}">
                  <a16:creationId xmlns:a16="http://schemas.microsoft.com/office/drawing/2014/main" id="{165F93B2-A87B-425B-8379-A6B7BAB7E016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063997" y="1586759"/>
              <a:ext cx="833427" cy="824368"/>
            </a:xfrm>
            <a:prstGeom prst="rect">
              <a:avLst/>
            </a:prstGeom>
          </p:spPr>
        </p:pic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091C2232-0C80-4140-8436-F6BF79BD63A7}"/>
              </a:ext>
            </a:extLst>
          </p:cNvPr>
          <p:cNvGrpSpPr/>
          <p:nvPr/>
        </p:nvGrpSpPr>
        <p:grpSpPr>
          <a:xfrm>
            <a:off x="3380939" y="3023932"/>
            <a:ext cx="2312900" cy="1837988"/>
            <a:chOff x="3105459" y="3773741"/>
            <a:chExt cx="2312900" cy="1837988"/>
          </a:xfrm>
          <a:effectLst/>
        </p:grpSpPr>
        <p:grpSp>
          <p:nvGrpSpPr>
            <p:cNvPr id="27" name="Group 26">
              <a:extLst>
                <a:ext uri="{FF2B5EF4-FFF2-40B4-BE49-F238E27FC236}">
                  <a16:creationId xmlns:a16="http://schemas.microsoft.com/office/drawing/2014/main" id="{96A19793-5C08-4B1C-B096-AD92621AEC0F}"/>
                </a:ext>
              </a:extLst>
            </p:cNvPr>
            <p:cNvGrpSpPr/>
            <p:nvPr/>
          </p:nvGrpSpPr>
          <p:grpSpPr>
            <a:xfrm>
              <a:off x="3737361" y="3773741"/>
              <a:ext cx="1219217" cy="1770092"/>
              <a:chOff x="3616883" y="3598826"/>
              <a:chExt cx="1339696" cy="1945007"/>
            </a:xfrm>
          </p:grpSpPr>
          <p:pic>
            <p:nvPicPr>
              <p:cNvPr id="26" name="Picture 25" descr="A close up of a logo&#10;&#10;Description automatically generated">
                <a:extLst>
                  <a:ext uri="{FF2B5EF4-FFF2-40B4-BE49-F238E27FC236}">
                    <a16:creationId xmlns:a16="http://schemas.microsoft.com/office/drawing/2014/main" id="{575846B5-3E8F-4E0C-9C17-50B6D79BF9D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4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3616883" y="3598826"/>
                <a:ext cx="879604" cy="1945007"/>
              </a:xfrm>
              <a:prstGeom prst="rect">
                <a:avLst/>
              </a:prstGeom>
            </p:spPr>
          </p:pic>
          <p:pic>
            <p:nvPicPr>
              <p:cNvPr id="24" name="Picture 23">
                <a:extLst>
                  <a:ext uri="{FF2B5EF4-FFF2-40B4-BE49-F238E27FC236}">
                    <a16:creationId xmlns:a16="http://schemas.microsoft.com/office/drawing/2014/main" id="{DC17E35C-47E4-463B-811C-22ED708C54F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5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4042864" y="3672452"/>
                <a:ext cx="913715" cy="1843066"/>
              </a:xfrm>
              <a:prstGeom prst="rect">
                <a:avLst/>
              </a:prstGeom>
            </p:spPr>
          </p:pic>
        </p:grp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2D83C402-FE01-46CA-8108-239B9526BD71}"/>
                </a:ext>
              </a:extLst>
            </p:cNvPr>
            <p:cNvSpPr/>
            <p:nvPr/>
          </p:nvSpPr>
          <p:spPr>
            <a:xfrm>
              <a:off x="4311846" y="4656443"/>
              <a:ext cx="1106513" cy="70243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dist="63500" dir="1800000" algn="tl" rotWithShape="0">
                <a:prstClr val="black">
                  <a:alpha val="20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400" dirty="0">
                  <a:solidFill>
                    <a:schemeClr val="tx1"/>
                  </a:solidFill>
                  <a:latin typeface="Swiss721 BlkCn BT" panose="020B0806030502040204" pitchFamily="34" charset="0"/>
                  <a:cs typeface="Swiss721 BlkCn BT" panose="020B0806030502040204" pitchFamily="34" charset="0"/>
                </a:rPr>
                <a:t>CERDDED/ TROELLI</a:t>
              </a:r>
            </a:p>
          </p:txBody>
        </p:sp>
        <p:pic>
          <p:nvPicPr>
            <p:cNvPr id="37" name="Picture 36" descr="A close up of a logo&#10;&#10;Description automatically generated">
              <a:extLst>
                <a:ext uri="{FF2B5EF4-FFF2-40B4-BE49-F238E27FC236}">
                  <a16:creationId xmlns:a16="http://schemas.microsoft.com/office/drawing/2014/main" id="{A993155E-1418-4B2F-8FCD-3F00EECF06CF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105459" y="4787361"/>
              <a:ext cx="833427" cy="824368"/>
            </a:xfrm>
            <a:prstGeom prst="rect">
              <a:avLst/>
            </a:prstGeom>
          </p:spPr>
        </p:pic>
      </p:grpSp>
      <p:sp>
        <p:nvSpPr>
          <p:cNvPr id="42" name="Rectangle 41">
            <a:extLst>
              <a:ext uri="{FF2B5EF4-FFF2-40B4-BE49-F238E27FC236}">
                <a16:creationId xmlns:a16="http://schemas.microsoft.com/office/drawing/2014/main" id="{0E1FD5BB-DAE0-4293-9D15-FA70217444EF}"/>
              </a:ext>
            </a:extLst>
          </p:cNvPr>
          <p:cNvSpPr/>
          <p:nvPr/>
        </p:nvSpPr>
        <p:spPr>
          <a:xfrm>
            <a:off x="3376285" y="5751883"/>
            <a:ext cx="2552788" cy="519272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dist="50800" dir="1800000" algn="ctr" rotWithShape="0">
              <a:srgbClr val="000000">
                <a:alpha val="20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>
                <a:solidFill>
                  <a:schemeClr val="tx1"/>
                </a:solidFill>
                <a:latin typeface="Swiss721 BlkCn BT" panose="020B0806030502040204" pitchFamily="34" charset="0"/>
                <a:cs typeface="Swiss721 BlkCn BT" panose="020B0806030502040204" pitchFamily="34" charset="0"/>
              </a:rPr>
              <a:t>NID YW'N CYMRYD GORMOD O AMSER</a:t>
            </a: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F2249D74-8F3A-414C-8BD9-B6E4CB27EE18}"/>
              </a:ext>
            </a:extLst>
          </p:cNvPr>
          <p:cNvSpPr/>
          <p:nvPr/>
        </p:nvSpPr>
        <p:spPr>
          <a:xfrm rot="320937">
            <a:off x="43684" y="3878964"/>
            <a:ext cx="1963686" cy="679048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dist="50800" dir="1800000" algn="ctr" rotWithShape="0">
              <a:srgbClr val="000000">
                <a:alpha val="20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>
                <a:solidFill>
                  <a:schemeClr val="tx1"/>
                </a:solidFill>
                <a:latin typeface="Swiss721 BlkCn BT" panose="020B0806030502040204" pitchFamily="34" charset="0"/>
                <a:cs typeface="Swiss721 BlkCn BT" panose="020B0806030502040204" pitchFamily="34" charset="0"/>
              </a:rPr>
              <a:t>MAE'N RHOI MWY O ANNIBYNIAETH I MI</a:t>
            </a: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CF549B70-4193-48AA-AFA2-173EC7C359E3}"/>
              </a:ext>
            </a:extLst>
          </p:cNvPr>
          <p:cNvSpPr/>
          <p:nvPr/>
        </p:nvSpPr>
        <p:spPr>
          <a:xfrm>
            <a:off x="4381409" y="1827286"/>
            <a:ext cx="1783713" cy="877933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dist="63500" dir="1800000" algn="tl" rotWithShape="0">
              <a:prstClr val="black">
                <a:alpha val="2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400" b="1" dirty="0">
              <a:solidFill>
                <a:schemeClr val="tx1"/>
              </a:solidFill>
            </a:endParaRP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683CE71D-EC9E-4347-ADF5-3E9968FC47FE}"/>
              </a:ext>
            </a:extLst>
          </p:cNvPr>
          <p:cNvSpPr/>
          <p:nvPr/>
        </p:nvSpPr>
        <p:spPr>
          <a:xfrm>
            <a:off x="2087442" y="2908918"/>
            <a:ext cx="1561450" cy="629607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dist="50800" dir="1800000" algn="ctr" rotWithShape="0">
              <a:srgbClr val="000000">
                <a:alpha val="20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  <a:latin typeface="Swiss721 BlkCn BT" panose="020B0806030502040204" pitchFamily="34" charset="0"/>
                <a:cs typeface="Swiss721 BlkCn BT" panose="020B0806030502040204" pitchFamily="34" charset="0"/>
              </a:rPr>
              <a:t>AMSER GYDA FY FFRINDIAU</a:t>
            </a: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ECCB0438-37A8-4A57-95AB-F3C700258930}"/>
              </a:ext>
            </a:extLst>
          </p:cNvPr>
          <p:cNvSpPr/>
          <p:nvPr/>
        </p:nvSpPr>
        <p:spPr>
          <a:xfrm rot="21442571">
            <a:off x="5476182" y="2916365"/>
            <a:ext cx="2179436" cy="844238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dist="50800" dir="1800000" algn="ctr" rotWithShape="0">
              <a:srgbClr val="000000">
                <a:alpha val="20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>
                <a:solidFill>
                  <a:schemeClr val="tx1"/>
                </a:solidFill>
                <a:latin typeface="Swiss721 BlkCn BT" panose="020B0806030502040204" pitchFamily="34" charset="0"/>
                <a:cs typeface="Swiss721 BlkCn BT" panose="020B0806030502040204" pitchFamily="34" charset="0"/>
              </a:rPr>
              <a:t>NID YW'N ACHOSI LLYGREDD NA NEWID YN YR HINSAWDD</a:t>
            </a:r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CD0B8877-01A1-4375-B6B2-EDCB883BD63B}"/>
              </a:ext>
            </a:extLst>
          </p:cNvPr>
          <p:cNvSpPr/>
          <p:nvPr/>
        </p:nvSpPr>
        <p:spPr>
          <a:xfrm>
            <a:off x="3882185" y="6312004"/>
            <a:ext cx="1767143" cy="432138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dist="63500" dir="1800000" algn="tl" rotWithShape="0">
              <a:prstClr val="black">
                <a:alpha val="2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400" b="1">
              <a:solidFill>
                <a:schemeClr val="tx1"/>
              </a:solidFill>
            </a:endParaRPr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2D131F1D-2D9E-421D-913F-D4E9D973BEAA}"/>
              </a:ext>
            </a:extLst>
          </p:cNvPr>
          <p:cNvSpPr/>
          <p:nvPr/>
        </p:nvSpPr>
        <p:spPr>
          <a:xfrm>
            <a:off x="4368211" y="1828509"/>
            <a:ext cx="1783713" cy="830997"/>
          </a:xfrm>
          <a:prstGeom prst="rect">
            <a:avLst/>
          </a:prstGeom>
          <a:effectLst/>
        </p:spPr>
        <p:txBody>
          <a:bodyPr wrap="square">
            <a:spAutoFit/>
          </a:bodyPr>
          <a:lstStyle/>
          <a:p>
            <a:pPr lvl="0" algn="ctr"/>
            <a:r>
              <a:rPr lang="en-GB" sz="1600" dirty="0">
                <a:latin typeface="Swiss721 BlkCn BT" panose="020B0806030502040204" pitchFamily="34" charset="0"/>
                <a:cs typeface="Swiss721 BlkCn BT" panose="020B0806030502040204" pitchFamily="34" charset="0"/>
              </a:rPr>
              <a:t>MAE'N FY NGWNEUD I DEIMLO'N EFFRO</a:t>
            </a:r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936C397B-0AA1-48BE-9252-AC4BDA855D03}"/>
              </a:ext>
            </a:extLst>
          </p:cNvPr>
          <p:cNvSpPr/>
          <p:nvPr/>
        </p:nvSpPr>
        <p:spPr>
          <a:xfrm>
            <a:off x="3847520" y="6317878"/>
            <a:ext cx="1821331" cy="338554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algn="ctr"/>
            <a:r>
              <a:rPr lang="en-GB" sz="1600" dirty="0">
                <a:latin typeface="Swiss721 BlkCn BT" panose="020B0806030502040204" pitchFamily="34" charset="0"/>
                <a:cs typeface="Swiss721 BlkCn BT" panose="020B0806030502040204" pitchFamily="34" charset="0"/>
              </a:rPr>
              <a:t>MAE'N HAWDD I MI</a:t>
            </a:r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CBF27908-4618-4819-8B3C-C5C8D39C9A8B}"/>
              </a:ext>
            </a:extLst>
          </p:cNvPr>
          <p:cNvSpPr/>
          <p:nvPr/>
        </p:nvSpPr>
        <p:spPr>
          <a:xfrm>
            <a:off x="2027855" y="2013101"/>
            <a:ext cx="1410231" cy="825438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dist="63500" dir="1800000" algn="tl" rotWithShape="0">
              <a:prstClr val="black">
                <a:alpha val="2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400" b="1" dirty="0">
              <a:solidFill>
                <a:schemeClr val="tx1"/>
              </a:solidFill>
            </a:endParaRPr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8BEA4288-4459-4EE7-8491-A9518489E69B}"/>
              </a:ext>
            </a:extLst>
          </p:cNvPr>
          <p:cNvSpPr/>
          <p:nvPr/>
        </p:nvSpPr>
        <p:spPr>
          <a:xfrm>
            <a:off x="2009665" y="2028208"/>
            <a:ext cx="1444380" cy="830997"/>
          </a:xfrm>
          <a:prstGeom prst="rect">
            <a:avLst/>
          </a:prstGeom>
          <a:effectLst/>
        </p:spPr>
        <p:txBody>
          <a:bodyPr wrap="square">
            <a:spAutoFit/>
          </a:bodyPr>
          <a:lstStyle/>
          <a:p>
            <a:pPr lvl="0" algn="ctr"/>
            <a:r>
              <a:rPr lang="en-GB" sz="1600" dirty="0">
                <a:latin typeface="Swiss721 BlkCn BT" panose="020B0806030502040204" pitchFamily="34" charset="0"/>
                <a:cs typeface="Swiss721 BlkCn BT" panose="020B0806030502040204" pitchFamily="34" charset="0"/>
              </a:rPr>
              <a:t>MAE'N GWNEUD I MI DEIMLO'N DDA</a:t>
            </a:r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C81DF4D1-5EF4-4BEE-AA87-A594FE82D007}"/>
              </a:ext>
            </a:extLst>
          </p:cNvPr>
          <p:cNvSpPr/>
          <p:nvPr/>
        </p:nvSpPr>
        <p:spPr>
          <a:xfrm rot="21356115">
            <a:off x="3879740" y="1017693"/>
            <a:ext cx="2281488" cy="638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dist="50800" dir="1800000" algn="ctr" rotWithShape="0">
              <a:srgbClr val="000000">
                <a:alpha val="20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GB" dirty="0">
                <a:solidFill>
                  <a:srgbClr val="141313"/>
                </a:solidFill>
                <a:latin typeface="Swiss721 BlkCn BT" panose="020B0806030502040204" pitchFamily="34" charset="0"/>
                <a:cs typeface="Swiss721 BlkCn BT" panose="020B0806030502040204" pitchFamily="34" charset="0"/>
              </a:rPr>
              <a:t>AM DDIM A DOES DIM ANGEN CYFARPAR</a:t>
            </a:r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9A9415DB-6C95-4F86-ACFB-9083AD62491B}"/>
              </a:ext>
            </a:extLst>
          </p:cNvPr>
          <p:cNvSpPr/>
          <p:nvPr/>
        </p:nvSpPr>
        <p:spPr>
          <a:xfrm rot="21356115">
            <a:off x="3044433" y="5057062"/>
            <a:ext cx="2880988" cy="615569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dist="50800" dir="1800000" algn="ctr" rotWithShape="0">
              <a:srgbClr val="000000">
                <a:alpha val="20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  <a:latin typeface="Swiss721 BlkCn BT" panose="020B0806030502040204" pitchFamily="34" charset="0"/>
                <a:cs typeface="Swiss721 BlkCn BT" panose="020B0806030502040204" pitchFamily="34" charset="0"/>
              </a:rPr>
              <a:t>FYDD Y TYWYDD DDIM YN FY STOPIO I</a:t>
            </a:r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id="{271EB7B6-2AAD-4557-9E9E-BD6AA6BF9391}"/>
              </a:ext>
            </a:extLst>
          </p:cNvPr>
          <p:cNvSpPr/>
          <p:nvPr/>
        </p:nvSpPr>
        <p:spPr>
          <a:xfrm>
            <a:off x="173926" y="4655875"/>
            <a:ext cx="1860820" cy="616169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dist="50800" dir="1800000" algn="ctr" rotWithShape="0">
              <a:srgbClr val="000000">
                <a:alpha val="20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  <a:latin typeface="Swiss721 BlkCn BT" panose="020B0806030502040204" pitchFamily="34" charset="0"/>
                <a:cs typeface="Swiss721 BlkCn BT" panose="020B0806030502040204" pitchFamily="34" charset="0"/>
              </a:rPr>
              <a:t>MAE'N FY HELPU I GADW'N IACH</a:t>
            </a:r>
          </a:p>
        </p:txBody>
      </p:sp>
      <p:sp>
        <p:nvSpPr>
          <p:cNvPr id="59" name="Freeform: Shape 58">
            <a:extLst>
              <a:ext uri="{FF2B5EF4-FFF2-40B4-BE49-F238E27FC236}">
                <a16:creationId xmlns:a16="http://schemas.microsoft.com/office/drawing/2014/main" id="{04BDD1A0-59F0-400D-A963-F4903D7543DE}"/>
              </a:ext>
            </a:extLst>
          </p:cNvPr>
          <p:cNvSpPr/>
          <p:nvPr/>
        </p:nvSpPr>
        <p:spPr>
          <a:xfrm>
            <a:off x="1248340" y="2051911"/>
            <a:ext cx="138877" cy="1878008"/>
          </a:xfrm>
          <a:custGeom>
            <a:avLst/>
            <a:gdLst>
              <a:gd name="connsiteX0" fmla="*/ 0 w 452487"/>
              <a:gd name="connsiteY0" fmla="*/ 0 h 2422688"/>
              <a:gd name="connsiteX1" fmla="*/ 452487 w 452487"/>
              <a:gd name="connsiteY1" fmla="*/ 2422688 h 2422688"/>
              <a:gd name="connsiteX2" fmla="*/ 452487 w 452487"/>
              <a:gd name="connsiteY2" fmla="*/ 2422688 h 2422688"/>
              <a:gd name="connsiteX3" fmla="*/ 452487 w 452487"/>
              <a:gd name="connsiteY3" fmla="*/ 2413261 h 2422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2487" h="2422688">
                <a:moveTo>
                  <a:pt x="0" y="0"/>
                </a:moveTo>
                <a:lnTo>
                  <a:pt x="452487" y="2422688"/>
                </a:lnTo>
                <a:lnTo>
                  <a:pt x="452487" y="2422688"/>
                </a:lnTo>
                <a:lnTo>
                  <a:pt x="452487" y="2413261"/>
                </a:lnTo>
              </a:path>
            </a:pathLst>
          </a:custGeom>
          <a:noFill/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61" name="Connector: Curved 60">
            <a:extLst>
              <a:ext uri="{FF2B5EF4-FFF2-40B4-BE49-F238E27FC236}">
                <a16:creationId xmlns:a16="http://schemas.microsoft.com/office/drawing/2014/main" id="{911585AA-5CE0-4B44-A123-CA66043BA1B8}"/>
              </a:ext>
            </a:extLst>
          </p:cNvPr>
          <p:cNvCxnSpPr>
            <a:cxnSpLocks/>
            <a:endCxn id="47" idx="1"/>
          </p:cNvCxnSpPr>
          <p:nvPr/>
        </p:nvCxnSpPr>
        <p:spPr>
          <a:xfrm rot="16200000" flipH="1">
            <a:off x="460063" y="3105951"/>
            <a:ext cx="4607340" cy="2236904"/>
          </a:xfrm>
          <a:prstGeom prst="curvedConnector2">
            <a:avLst/>
          </a:prstGeom>
          <a:noFill/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cxnSp>
      <p:cxnSp>
        <p:nvCxnSpPr>
          <p:cNvPr id="64" name="Connector: Curved 63">
            <a:extLst>
              <a:ext uri="{FF2B5EF4-FFF2-40B4-BE49-F238E27FC236}">
                <a16:creationId xmlns:a16="http://schemas.microsoft.com/office/drawing/2014/main" id="{85581D84-6ACC-44CF-B9F6-83E926A9E581}"/>
              </a:ext>
            </a:extLst>
          </p:cNvPr>
          <p:cNvCxnSpPr>
            <a:cxnSpLocks/>
          </p:cNvCxnSpPr>
          <p:nvPr/>
        </p:nvCxnSpPr>
        <p:spPr>
          <a:xfrm rot="16200000" flipH="1">
            <a:off x="1489805" y="2614835"/>
            <a:ext cx="3343674" cy="1854345"/>
          </a:xfrm>
          <a:prstGeom prst="curvedConnector3">
            <a:avLst>
              <a:gd name="adj1" fmla="val -7268"/>
            </a:avLst>
          </a:prstGeom>
          <a:noFill/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cxnSp>
      <p:cxnSp>
        <p:nvCxnSpPr>
          <p:cNvPr id="66" name="Connector: Curved 65">
            <a:extLst>
              <a:ext uri="{FF2B5EF4-FFF2-40B4-BE49-F238E27FC236}">
                <a16:creationId xmlns:a16="http://schemas.microsoft.com/office/drawing/2014/main" id="{D348C4CC-965B-4CDF-8BDC-BFFFC261D753}"/>
              </a:ext>
            </a:extLst>
          </p:cNvPr>
          <p:cNvCxnSpPr>
            <a:cxnSpLocks/>
          </p:cNvCxnSpPr>
          <p:nvPr/>
        </p:nvCxnSpPr>
        <p:spPr>
          <a:xfrm rot="16200000" flipH="1">
            <a:off x="595618" y="3104624"/>
            <a:ext cx="4072546" cy="1517871"/>
          </a:xfrm>
          <a:prstGeom prst="curvedConnector2">
            <a:avLst/>
          </a:prstGeom>
          <a:noFill/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cxnSp>
      <p:sp>
        <p:nvSpPr>
          <p:cNvPr id="67" name="Freeform: Shape 66">
            <a:extLst>
              <a:ext uri="{FF2B5EF4-FFF2-40B4-BE49-F238E27FC236}">
                <a16:creationId xmlns:a16="http://schemas.microsoft.com/office/drawing/2014/main" id="{9AEFFE07-BC61-4941-86C5-B1332F6F70C6}"/>
              </a:ext>
            </a:extLst>
          </p:cNvPr>
          <p:cNvSpPr/>
          <p:nvPr/>
        </p:nvSpPr>
        <p:spPr>
          <a:xfrm>
            <a:off x="1398769" y="2039053"/>
            <a:ext cx="763280" cy="1084866"/>
          </a:xfrm>
          <a:custGeom>
            <a:avLst/>
            <a:gdLst>
              <a:gd name="connsiteX0" fmla="*/ 0 w 452487"/>
              <a:gd name="connsiteY0" fmla="*/ 0 h 2422688"/>
              <a:gd name="connsiteX1" fmla="*/ 452487 w 452487"/>
              <a:gd name="connsiteY1" fmla="*/ 2422688 h 2422688"/>
              <a:gd name="connsiteX2" fmla="*/ 452487 w 452487"/>
              <a:gd name="connsiteY2" fmla="*/ 2422688 h 2422688"/>
              <a:gd name="connsiteX3" fmla="*/ 452487 w 452487"/>
              <a:gd name="connsiteY3" fmla="*/ 2413261 h 2422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2487" h="2422688">
                <a:moveTo>
                  <a:pt x="0" y="0"/>
                </a:moveTo>
                <a:lnTo>
                  <a:pt x="452487" y="2422688"/>
                </a:lnTo>
                <a:lnTo>
                  <a:pt x="452487" y="2422688"/>
                </a:lnTo>
                <a:lnTo>
                  <a:pt x="452487" y="2413261"/>
                </a:lnTo>
              </a:path>
            </a:pathLst>
          </a:custGeom>
          <a:noFill/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729112A4-9DE8-4D6A-B4DD-F73C486C692E}"/>
              </a:ext>
            </a:extLst>
          </p:cNvPr>
          <p:cNvSpPr txBox="1"/>
          <p:nvPr/>
        </p:nvSpPr>
        <p:spPr>
          <a:xfrm rot="21338860">
            <a:off x="444680" y="2146225"/>
            <a:ext cx="3752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>
                <a:solidFill>
                  <a:schemeClr val="accent2"/>
                </a:solidFill>
                <a:latin typeface="Arial" panose="020B0604020202020204" pitchFamily="34" charset="0"/>
                <a:ea typeface="Gadugi" panose="020B0502040204020203" pitchFamily="34" charset="0"/>
                <a:cs typeface="Arial" panose="020B0604020202020204" pitchFamily="34" charset="0"/>
              </a:rPr>
              <a:t>5</a:t>
            </a:r>
          </a:p>
        </p:txBody>
      </p:sp>
      <p:pic>
        <p:nvPicPr>
          <p:cNvPr id="1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6F92C425-D69B-EEB5-8B19-BFD28ADB8E0C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7369000" y="5661555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0697136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2340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BEC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6F78BD37-DC6F-4D8E-915F-D14BEB85D0C9}"/>
              </a:ext>
            </a:extLst>
          </p:cNvPr>
          <p:cNvSpPr/>
          <p:nvPr/>
        </p:nvSpPr>
        <p:spPr>
          <a:xfrm>
            <a:off x="850966" y="640034"/>
            <a:ext cx="577607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en-GB" sz="2400" b="1">
                <a:solidFill>
                  <a:srgbClr val="000000"/>
                </a:solidFill>
                <a:latin typeface="Calibri" panose="020F0502020204030204" pitchFamily="34" charset="0"/>
              </a:rPr>
              <a:t> </a:t>
            </a:r>
            <a:endParaRPr lang="en-GB" sz="2400" b="1">
              <a:solidFill>
                <a:srgbClr val="000000"/>
              </a:solidFill>
              <a:latin typeface="Segoe UI" panose="020B0502040204020203" pitchFamily="34" charset="0"/>
            </a:endParaRPr>
          </a:p>
          <a:p>
            <a:pPr fontAlgn="base"/>
            <a:r>
              <a:rPr lang="en-GB" sz="2400" b="1">
                <a:solidFill>
                  <a:srgbClr val="000000"/>
                </a:solidFill>
                <a:latin typeface="Calibri" panose="020F0502020204030204" pitchFamily="34" charset="0"/>
              </a:rPr>
              <a:t> </a:t>
            </a:r>
            <a:endParaRPr lang="en-GB" sz="2400" b="1" i="0">
              <a:solidFill>
                <a:srgbClr val="000000"/>
              </a:solidFill>
              <a:effectLst/>
              <a:latin typeface="Segoe UI" panose="020B0502040204020203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133C00D-AFF8-41D8-9A95-3104A4291BAB}"/>
              </a:ext>
            </a:extLst>
          </p:cNvPr>
          <p:cNvSpPr/>
          <p:nvPr/>
        </p:nvSpPr>
        <p:spPr>
          <a:xfrm>
            <a:off x="2494403" y="311584"/>
            <a:ext cx="4115469" cy="1323439"/>
          </a:xfrm>
          <a:prstGeom prst="rect">
            <a:avLst/>
          </a:prstGeom>
          <a:solidFill>
            <a:schemeClr val="bg1"/>
          </a:solidFill>
          <a:effectLst>
            <a:outerShdw dist="127000" dir="1800000" algn="tl" rotWithShape="0">
              <a:prstClr val="black">
                <a:alpha val="20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en-GB" sz="4000" dirty="0">
                <a:latin typeface="Swiss721 BlkCn BT" panose="020B0806030502040204" pitchFamily="34" charset="0"/>
                <a:cs typeface="Swiss721 BlkCn BT" panose="020B0806030502040204" pitchFamily="34" charset="0"/>
              </a:rPr>
              <a:t>Pa </a:t>
            </a:r>
            <a:r>
              <a:rPr lang="en-GB" sz="4000" dirty="0" err="1">
                <a:latin typeface="Swiss721 BlkCn BT" panose="020B0806030502040204" pitchFamily="34" charset="0"/>
                <a:cs typeface="Swiss721 BlkCn BT" panose="020B0806030502040204" pitchFamily="34" charset="0"/>
              </a:rPr>
              <a:t>ddull</a:t>
            </a:r>
            <a:r>
              <a:rPr lang="en-GB" sz="4000" dirty="0">
                <a:latin typeface="Swiss721 BlkCn BT" panose="020B0806030502040204" pitchFamily="34" charset="0"/>
                <a:cs typeface="Swiss721 BlkCn BT" panose="020B0806030502040204" pitchFamily="34" charset="0"/>
              </a:rPr>
              <a:t> </a:t>
            </a:r>
            <a:r>
              <a:rPr lang="en-GB" sz="4000" dirty="0" err="1">
                <a:latin typeface="Swiss721 BlkCn BT" panose="020B0806030502040204" pitchFamily="34" charset="0"/>
                <a:cs typeface="Swiss721 BlkCn BT" panose="020B0806030502040204" pitchFamily="34" charset="0"/>
              </a:rPr>
              <a:t>sydd</a:t>
            </a:r>
            <a:r>
              <a:rPr lang="en-GB" sz="4000" dirty="0">
                <a:latin typeface="Swiss721 BlkCn BT" panose="020B0806030502040204" pitchFamily="34" charset="0"/>
                <a:cs typeface="Swiss721 BlkCn BT" panose="020B0806030502040204" pitchFamily="34" charset="0"/>
              </a:rPr>
              <a:t> </a:t>
            </a:r>
          </a:p>
          <a:p>
            <a:pPr algn="ctr"/>
            <a:r>
              <a:rPr lang="en-GB" sz="4000" dirty="0" err="1">
                <a:latin typeface="Swiss721 BlkCn BT" panose="020B0806030502040204" pitchFamily="34" charset="0"/>
                <a:cs typeface="Swiss721 BlkCn BT" panose="020B0806030502040204" pitchFamily="34" charset="0"/>
              </a:rPr>
              <a:t>orau</a:t>
            </a:r>
            <a:r>
              <a:rPr lang="en-GB" sz="4000" dirty="0">
                <a:latin typeface="Swiss721 BlkCn BT" panose="020B0806030502040204" pitchFamily="34" charset="0"/>
                <a:cs typeface="Swiss721 BlkCn BT" panose="020B0806030502040204" pitchFamily="34" charset="0"/>
              </a:rPr>
              <a:t> i chi? 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F707329B-7361-4F26-A20C-D94314D5C51E}"/>
              </a:ext>
            </a:extLst>
          </p:cNvPr>
          <p:cNvGrpSpPr/>
          <p:nvPr/>
        </p:nvGrpSpPr>
        <p:grpSpPr>
          <a:xfrm>
            <a:off x="288866" y="1963473"/>
            <a:ext cx="8168716" cy="5179162"/>
            <a:chOff x="324835" y="1963473"/>
            <a:chExt cx="8168716" cy="5179162"/>
          </a:xfrm>
        </p:grpSpPr>
        <p:pic>
          <p:nvPicPr>
            <p:cNvPr id="16" name="Picture 15" descr="A close up of a logo&#10;&#10;Description automatically generated">
              <a:extLst>
                <a:ext uri="{FF2B5EF4-FFF2-40B4-BE49-F238E27FC236}">
                  <a16:creationId xmlns:a16="http://schemas.microsoft.com/office/drawing/2014/main" id="{A37FA2A5-D3AF-4CD1-B973-AE378F8A3E8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24835" y="4451932"/>
              <a:ext cx="2181070" cy="2157362"/>
            </a:xfrm>
            <a:prstGeom prst="rect">
              <a:avLst/>
            </a:prstGeom>
          </p:spPr>
        </p:pic>
        <p:pic>
          <p:nvPicPr>
            <p:cNvPr id="6" name="Picture 5" descr="A close up of an animal&#10;&#10;Description automatically generated">
              <a:extLst>
                <a:ext uri="{FF2B5EF4-FFF2-40B4-BE49-F238E27FC236}">
                  <a16:creationId xmlns:a16="http://schemas.microsoft.com/office/drawing/2014/main" id="{3C1427F9-BBC2-47B8-ADD7-1C203FF4384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20697625" flipH="1">
              <a:off x="1065090" y="1963473"/>
              <a:ext cx="4540776" cy="2987267"/>
            </a:xfrm>
            <a:prstGeom prst="rect">
              <a:avLst/>
            </a:prstGeom>
          </p:spPr>
        </p:pic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AE2AE256-6E80-490C-9F47-96AF338873C2}"/>
                </a:ext>
              </a:extLst>
            </p:cNvPr>
            <p:cNvSpPr/>
            <p:nvPr/>
          </p:nvSpPr>
          <p:spPr>
            <a:xfrm>
              <a:off x="327029" y="3563837"/>
              <a:ext cx="2289146" cy="66930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dist="63500" dir="1800000" algn="tl" rotWithShape="0">
                <a:prstClr val="black">
                  <a:alpha val="20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>
                  <a:solidFill>
                    <a:schemeClr val="tx1"/>
                  </a:solidFill>
                  <a:latin typeface="Swiss721 BlkCn BT" panose="020B0806030502040204" pitchFamily="34" charset="0"/>
                  <a:cs typeface="Swiss721 BlkCn BT" panose="020B0806030502040204" pitchFamily="34" charset="0"/>
                </a:rPr>
                <a:t>TRAFNIDIAETH GYHOEDDUS</a:t>
              </a:r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6E87E7BA-0528-4E7E-829D-3F0F15D17359}"/>
                </a:ext>
              </a:extLst>
            </p:cNvPr>
            <p:cNvSpPr/>
            <p:nvPr/>
          </p:nvSpPr>
          <p:spPr>
            <a:xfrm>
              <a:off x="3337089" y="4587971"/>
              <a:ext cx="433633" cy="2432115"/>
            </a:xfrm>
            <a:custGeom>
              <a:avLst/>
              <a:gdLst>
                <a:gd name="connsiteX0" fmla="*/ 0 w 452487"/>
                <a:gd name="connsiteY0" fmla="*/ 0 h 2422688"/>
                <a:gd name="connsiteX1" fmla="*/ 452487 w 452487"/>
                <a:gd name="connsiteY1" fmla="*/ 2422688 h 2422688"/>
                <a:gd name="connsiteX2" fmla="*/ 452487 w 452487"/>
                <a:gd name="connsiteY2" fmla="*/ 2422688 h 2422688"/>
                <a:gd name="connsiteX3" fmla="*/ 452487 w 452487"/>
                <a:gd name="connsiteY3" fmla="*/ 2413261 h 24226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52487" h="2422688">
                  <a:moveTo>
                    <a:pt x="0" y="0"/>
                  </a:moveTo>
                  <a:lnTo>
                    <a:pt x="452487" y="2422688"/>
                  </a:lnTo>
                  <a:lnTo>
                    <a:pt x="452487" y="2422688"/>
                  </a:lnTo>
                  <a:lnTo>
                    <a:pt x="452487" y="2413261"/>
                  </a:lnTo>
                </a:path>
              </a:pathLst>
            </a:custGeom>
            <a:noFill/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9" name="Arc 18">
              <a:extLst>
                <a:ext uri="{FF2B5EF4-FFF2-40B4-BE49-F238E27FC236}">
                  <a16:creationId xmlns:a16="http://schemas.microsoft.com/office/drawing/2014/main" id="{6D26ACC7-3CB3-4E01-955A-BDBF3B134C7B}"/>
                </a:ext>
              </a:extLst>
            </p:cNvPr>
            <p:cNvSpPr/>
            <p:nvPr/>
          </p:nvSpPr>
          <p:spPr>
            <a:xfrm>
              <a:off x="4726193" y="3122454"/>
              <a:ext cx="3767358" cy="669303"/>
            </a:xfrm>
            <a:prstGeom prst="arc">
              <a:avLst>
                <a:gd name="adj1" fmla="val 11685059"/>
                <a:gd name="adj2" fmla="val 21314141"/>
              </a:avLst>
            </a:prstGeom>
            <a:noFill/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>
                <a:solidFill>
                  <a:schemeClr val="lt1"/>
                </a:solidFill>
              </a:endParaRPr>
            </a:p>
          </p:txBody>
        </p:sp>
        <p:cxnSp>
          <p:nvCxnSpPr>
            <p:cNvPr id="24" name="Connector: Curved 23">
              <a:extLst>
                <a:ext uri="{FF2B5EF4-FFF2-40B4-BE49-F238E27FC236}">
                  <a16:creationId xmlns:a16="http://schemas.microsoft.com/office/drawing/2014/main" id="{902CF3FF-6990-46B9-B2E3-83DAD74B0FB6}"/>
                </a:ext>
              </a:extLst>
            </p:cNvPr>
            <p:cNvCxnSpPr>
              <a:cxnSpLocks/>
            </p:cNvCxnSpPr>
            <p:nvPr/>
          </p:nvCxnSpPr>
          <p:spPr>
            <a:xfrm rot="16200000" flipH="1">
              <a:off x="3069629" y="4898647"/>
              <a:ext cx="2710206" cy="1532673"/>
            </a:xfrm>
            <a:prstGeom prst="curvedConnector3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cxn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5E54A251-ACC0-43BD-B87E-528EDC6B7C46}"/>
                </a:ext>
              </a:extLst>
            </p:cNvPr>
            <p:cNvSpPr/>
            <p:nvPr/>
          </p:nvSpPr>
          <p:spPr>
            <a:xfrm>
              <a:off x="3959258" y="4276886"/>
              <a:ext cx="1989188" cy="2865749"/>
            </a:xfrm>
            <a:custGeom>
              <a:avLst/>
              <a:gdLst>
                <a:gd name="connsiteX0" fmla="*/ 0 w 1989188"/>
                <a:gd name="connsiteY0" fmla="*/ 0 h 2865749"/>
                <a:gd name="connsiteX1" fmla="*/ 47134 w 1989188"/>
                <a:gd name="connsiteY1" fmla="*/ 37707 h 2865749"/>
                <a:gd name="connsiteX2" fmla="*/ 131975 w 1989188"/>
                <a:gd name="connsiteY2" fmla="*/ 113122 h 2865749"/>
                <a:gd name="connsiteX3" fmla="*/ 188536 w 1989188"/>
                <a:gd name="connsiteY3" fmla="*/ 169683 h 2865749"/>
                <a:gd name="connsiteX4" fmla="*/ 207390 w 1989188"/>
                <a:gd name="connsiteY4" fmla="*/ 197963 h 2865749"/>
                <a:gd name="connsiteX5" fmla="*/ 263951 w 1989188"/>
                <a:gd name="connsiteY5" fmla="*/ 273378 h 2865749"/>
                <a:gd name="connsiteX6" fmla="*/ 292231 w 1989188"/>
                <a:gd name="connsiteY6" fmla="*/ 301658 h 2865749"/>
                <a:gd name="connsiteX7" fmla="*/ 311085 w 1989188"/>
                <a:gd name="connsiteY7" fmla="*/ 329938 h 2865749"/>
                <a:gd name="connsiteX8" fmla="*/ 339365 w 1989188"/>
                <a:gd name="connsiteY8" fmla="*/ 348792 h 2865749"/>
                <a:gd name="connsiteX9" fmla="*/ 367645 w 1989188"/>
                <a:gd name="connsiteY9" fmla="*/ 386499 h 2865749"/>
                <a:gd name="connsiteX10" fmla="*/ 433633 w 1989188"/>
                <a:gd name="connsiteY10" fmla="*/ 443060 h 2865749"/>
                <a:gd name="connsiteX11" fmla="*/ 452487 w 1989188"/>
                <a:gd name="connsiteY11" fmla="*/ 471340 h 2865749"/>
                <a:gd name="connsiteX12" fmla="*/ 480767 w 1989188"/>
                <a:gd name="connsiteY12" fmla="*/ 490194 h 2865749"/>
                <a:gd name="connsiteX13" fmla="*/ 565608 w 1989188"/>
                <a:gd name="connsiteY13" fmla="*/ 556182 h 2865749"/>
                <a:gd name="connsiteX14" fmla="*/ 631596 w 1989188"/>
                <a:gd name="connsiteY14" fmla="*/ 603316 h 2865749"/>
                <a:gd name="connsiteX15" fmla="*/ 650450 w 1989188"/>
                <a:gd name="connsiteY15" fmla="*/ 631596 h 2865749"/>
                <a:gd name="connsiteX16" fmla="*/ 707010 w 1989188"/>
                <a:gd name="connsiteY16" fmla="*/ 659876 h 2865749"/>
                <a:gd name="connsiteX17" fmla="*/ 744718 w 1989188"/>
                <a:gd name="connsiteY17" fmla="*/ 688157 h 2865749"/>
                <a:gd name="connsiteX18" fmla="*/ 867266 w 1989188"/>
                <a:gd name="connsiteY18" fmla="*/ 744718 h 2865749"/>
                <a:gd name="connsiteX19" fmla="*/ 933254 w 1989188"/>
                <a:gd name="connsiteY19" fmla="*/ 791852 h 2865749"/>
                <a:gd name="connsiteX20" fmla="*/ 980388 w 1989188"/>
                <a:gd name="connsiteY20" fmla="*/ 848413 h 2865749"/>
                <a:gd name="connsiteX21" fmla="*/ 1027522 w 1989188"/>
                <a:gd name="connsiteY21" fmla="*/ 895547 h 2865749"/>
                <a:gd name="connsiteX22" fmla="*/ 1093509 w 1989188"/>
                <a:gd name="connsiteY22" fmla="*/ 970961 h 2865749"/>
                <a:gd name="connsiteX23" fmla="*/ 1112363 w 1989188"/>
                <a:gd name="connsiteY23" fmla="*/ 999241 h 2865749"/>
                <a:gd name="connsiteX24" fmla="*/ 1187777 w 1989188"/>
                <a:gd name="connsiteY24" fmla="*/ 1084083 h 2865749"/>
                <a:gd name="connsiteX25" fmla="*/ 1244338 w 1989188"/>
                <a:gd name="connsiteY25" fmla="*/ 1159497 h 2865749"/>
                <a:gd name="connsiteX26" fmla="*/ 1272619 w 1989188"/>
                <a:gd name="connsiteY26" fmla="*/ 1216058 h 2865749"/>
                <a:gd name="connsiteX27" fmla="*/ 1319753 w 1989188"/>
                <a:gd name="connsiteY27" fmla="*/ 1282046 h 2865749"/>
                <a:gd name="connsiteX28" fmla="*/ 1357460 w 1989188"/>
                <a:gd name="connsiteY28" fmla="*/ 1348033 h 2865749"/>
                <a:gd name="connsiteX29" fmla="*/ 1395167 w 1989188"/>
                <a:gd name="connsiteY29" fmla="*/ 1423448 h 2865749"/>
                <a:gd name="connsiteX30" fmla="*/ 1432874 w 1989188"/>
                <a:gd name="connsiteY30" fmla="*/ 1480008 h 2865749"/>
                <a:gd name="connsiteX31" fmla="*/ 1461155 w 1989188"/>
                <a:gd name="connsiteY31" fmla="*/ 1517716 h 2865749"/>
                <a:gd name="connsiteX32" fmla="*/ 1498862 w 1989188"/>
                <a:gd name="connsiteY32" fmla="*/ 1583703 h 2865749"/>
                <a:gd name="connsiteX33" fmla="*/ 1508289 w 1989188"/>
                <a:gd name="connsiteY33" fmla="*/ 1611984 h 2865749"/>
                <a:gd name="connsiteX34" fmla="*/ 1527142 w 1989188"/>
                <a:gd name="connsiteY34" fmla="*/ 1659118 h 2865749"/>
                <a:gd name="connsiteX35" fmla="*/ 1574276 w 1989188"/>
                <a:gd name="connsiteY35" fmla="*/ 1743959 h 2865749"/>
                <a:gd name="connsiteX36" fmla="*/ 1583703 w 1989188"/>
                <a:gd name="connsiteY36" fmla="*/ 1781666 h 2865749"/>
                <a:gd name="connsiteX37" fmla="*/ 1630837 w 1989188"/>
                <a:gd name="connsiteY37" fmla="*/ 1866507 h 2865749"/>
                <a:gd name="connsiteX38" fmla="*/ 1677971 w 1989188"/>
                <a:gd name="connsiteY38" fmla="*/ 1970202 h 2865749"/>
                <a:gd name="connsiteX39" fmla="*/ 1715678 w 1989188"/>
                <a:gd name="connsiteY39" fmla="*/ 2073897 h 2865749"/>
                <a:gd name="connsiteX40" fmla="*/ 1753386 w 1989188"/>
                <a:gd name="connsiteY40" fmla="*/ 2158738 h 2865749"/>
                <a:gd name="connsiteX41" fmla="*/ 1791093 w 1989188"/>
                <a:gd name="connsiteY41" fmla="*/ 2262433 h 2865749"/>
                <a:gd name="connsiteX42" fmla="*/ 1809946 w 1989188"/>
                <a:gd name="connsiteY42" fmla="*/ 2300140 h 2865749"/>
                <a:gd name="connsiteX43" fmla="*/ 1838227 w 1989188"/>
                <a:gd name="connsiteY43" fmla="*/ 2460396 h 2865749"/>
                <a:gd name="connsiteX44" fmla="*/ 1866507 w 1989188"/>
                <a:gd name="connsiteY44" fmla="*/ 2535810 h 2865749"/>
                <a:gd name="connsiteX45" fmla="*/ 1875934 w 1989188"/>
                <a:gd name="connsiteY45" fmla="*/ 2582945 h 2865749"/>
                <a:gd name="connsiteX46" fmla="*/ 1904215 w 1989188"/>
                <a:gd name="connsiteY46" fmla="*/ 2677213 h 2865749"/>
                <a:gd name="connsiteX47" fmla="*/ 1923068 w 1989188"/>
                <a:gd name="connsiteY47" fmla="*/ 2733773 h 2865749"/>
                <a:gd name="connsiteX48" fmla="*/ 1941922 w 1989188"/>
                <a:gd name="connsiteY48" fmla="*/ 2762054 h 2865749"/>
                <a:gd name="connsiteX49" fmla="*/ 1979629 w 1989188"/>
                <a:gd name="connsiteY49" fmla="*/ 2818615 h 2865749"/>
                <a:gd name="connsiteX50" fmla="*/ 1989056 w 1989188"/>
                <a:gd name="connsiteY50" fmla="*/ 2865749 h 28657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</a:cxnLst>
              <a:rect l="l" t="t" r="r" b="b"/>
              <a:pathLst>
                <a:path w="1989188" h="2865749">
                  <a:moveTo>
                    <a:pt x="0" y="0"/>
                  </a:moveTo>
                  <a:cubicBezTo>
                    <a:pt x="15711" y="12569"/>
                    <a:pt x="32246" y="24173"/>
                    <a:pt x="47134" y="37707"/>
                  </a:cubicBezTo>
                  <a:cubicBezTo>
                    <a:pt x="135924" y="118425"/>
                    <a:pt x="71220" y="72617"/>
                    <a:pt x="131975" y="113122"/>
                  </a:cubicBezTo>
                  <a:cubicBezTo>
                    <a:pt x="176408" y="179769"/>
                    <a:pt x="118380" y="99527"/>
                    <a:pt x="188536" y="169683"/>
                  </a:cubicBezTo>
                  <a:cubicBezTo>
                    <a:pt x="196547" y="177694"/>
                    <a:pt x="200726" y="188800"/>
                    <a:pt x="207390" y="197963"/>
                  </a:cubicBezTo>
                  <a:cubicBezTo>
                    <a:pt x="225872" y="223376"/>
                    <a:pt x="241732" y="251159"/>
                    <a:pt x="263951" y="273378"/>
                  </a:cubicBezTo>
                  <a:cubicBezTo>
                    <a:pt x="273378" y="282805"/>
                    <a:pt x="283696" y="291417"/>
                    <a:pt x="292231" y="301658"/>
                  </a:cubicBezTo>
                  <a:cubicBezTo>
                    <a:pt x="299484" y="310362"/>
                    <a:pt x="303074" y="321927"/>
                    <a:pt x="311085" y="329938"/>
                  </a:cubicBezTo>
                  <a:cubicBezTo>
                    <a:pt x="319096" y="337949"/>
                    <a:pt x="331354" y="340781"/>
                    <a:pt x="339365" y="348792"/>
                  </a:cubicBezTo>
                  <a:cubicBezTo>
                    <a:pt x="350474" y="359902"/>
                    <a:pt x="357420" y="374570"/>
                    <a:pt x="367645" y="386499"/>
                  </a:cubicBezTo>
                  <a:cubicBezTo>
                    <a:pt x="429209" y="458324"/>
                    <a:pt x="359130" y="368558"/>
                    <a:pt x="433633" y="443060"/>
                  </a:cubicBezTo>
                  <a:cubicBezTo>
                    <a:pt x="441644" y="451071"/>
                    <a:pt x="444476" y="463329"/>
                    <a:pt x="452487" y="471340"/>
                  </a:cubicBezTo>
                  <a:cubicBezTo>
                    <a:pt x="460498" y="479351"/>
                    <a:pt x="472063" y="482941"/>
                    <a:pt x="480767" y="490194"/>
                  </a:cubicBezTo>
                  <a:cubicBezTo>
                    <a:pt x="569363" y="564024"/>
                    <a:pt x="422674" y="460892"/>
                    <a:pt x="565608" y="556182"/>
                  </a:cubicBezTo>
                  <a:cubicBezTo>
                    <a:pt x="581673" y="566892"/>
                    <a:pt x="619894" y="591614"/>
                    <a:pt x="631596" y="603316"/>
                  </a:cubicBezTo>
                  <a:cubicBezTo>
                    <a:pt x="639607" y="611327"/>
                    <a:pt x="642439" y="623585"/>
                    <a:pt x="650450" y="631596"/>
                  </a:cubicBezTo>
                  <a:cubicBezTo>
                    <a:pt x="668726" y="649872"/>
                    <a:pt x="684007" y="652209"/>
                    <a:pt x="707010" y="659876"/>
                  </a:cubicBezTo>
                  <a:cubicBezTo>
                    <a:pt x="719579" y="669303"/>
                    <a:pt x="730984" y="680527"/>
                    <a:pt x="744718" y="688157"/>
                  </a:cubicBezTo>
                  <a:cubicBezTo>
                    <a:pt x="782249" y="709007"/>
                    <a:pt x="836010" y="713462"/>
                    <a:pt x="867266" y="744718"/>
                  </a:cubicBezTo>
                  <a:cubicBezTo>
                    <a:pt x="905483" y="782935"/>
                    <a:pt x="883622" y="767036"/>
                    <a:pt x="933254" y="791852"/>
                  </a:cubicBezTo>
                  <a:cubicBezTo>
                    <a:pt x="980062" y="862065"/>
                    <a:pt x="919902" y="775830"/>
                    <a:pt x="980388" y="848413"/>
                  </a:cubicBezTo>
                  <a:cubicBezTo>
                    <a:pt x="1019666" y="895547"/>
                    <a:pt x="975673" y="860981"/>
                    <a:pt x="1027522" y="895547"/>
                  </a:cubicBezTo>
                  <a:cubicBezTo>
                    <a:pt x="1109604" y="1004991"/>
                    <a:pt x="995888" y="857071"/>
                    <a:pt x="1093509" y="970961"/>
                  </a:cubicBezTo>
                  <a:cubicBezTo>
                    <a:pt x="1100882" y="979563"/>
                    <a:pt x="1104836" y="990773"/>
                    <a:pt x="1112363" y="999241"/>
                  </a:cubicBezTo>
                  <a:cubicBezTo>
                    <a:pt x="1248821" y="1152755"/>
                    <a:pt x="1123589" y="995824"/>
                    <a:pt x="1187777" y="1084083"/>
                  </a:cubicBezTo>
                  <a:cubicBezTo>
                    <a:pt x="1206259" y="1109496"/>
                    <a:pt x="1230285" y="1131392"/>
                    <a:pt x="1244338" y="1159497"/>
                  </a:cubicBezTo>
                  <a:cubicBezTo>
                    <a:pt x="1253765" y="1178351"/>
                    <a:pt x="1262382" y="1197632"/>
                    <a:pt x="1272619" y="1216058"/>
                  </a:cubicBezTo>
                  <a:cubicBezTo>
                    <a:pt x="1290356" y="1247984"/>
                    <a:pt x="1298309" y="1248348"/>
                    <a:pt x="1319753" y="1282046"/>
                  </a:cubicBezTo>
                  <a:cubicBezTo>
                    <a:pt x="1333354" y="1303419"/>
                    <a:pt x="1345538" y="1325680"/>
                    <a:pt x="1357460" y="1348033"/>
                  </a:cubicBezTo>
                  <a:cubicBezTo>
                    <a:pt x="1370686" y="1372832"/>
                    <a:pt x="1379577" y="1400063"/>
                    <a:pt x="1395167" y="1423448"/>
                  </a:cubicBezTo>
                  <a:cubicBezTo>
                    <a:pt x="1407736" y="1442301"/>
                    <a:pt x="1419880" y="1461445"/>
                    <a:pt x="1432874" y="1480008"/>
                  </a:cubicBezTo>
                  <a:cubicBezTo>
                    <a:pt x="1441884" y="1492879"/>
                    <a:pt x="1452720" y="1504461"/>
                    <a:pt x="1461155" y="1517716"/>
                  </a:cubicBezTo>
                  <a:cubicBezTo>
                    <a:pt x="1474756" y="1539089"/>
                    <a:pt x="1487532" y="1561044"/>
                    <a:pt x="1498862" y="1583703"/>
                  </a:cubicBezTo>
                  <a:cubicBezTo>
                    <a:pt x="1503306" y="1592591"/>
                    <a:pt x="1504800" y="1602680"/>
                    <a:pt x="1508289" y="1611984"/>
                  </a:cubicBezTo>
                  <a:cubicBezTo>
                    <a:pt x="1514230" y="1627828"/>
                    <a:pt x="1520270" y="1643655"/>
                    <a:pt x="1527142" y="1659118"/>
                  </a:cubicBezTo>
                  <a:cubicBezTo>
                    <a:pt x="1542595" y="1693887"/>
                    <a:pt x="1553884" y="1709972"/>
                    <a:pt x="1574276" y="1743959"/>
                  </a:cubicBezTo>
                  <a:cubicBezTo>
                    <a:pt x="1577418" y="1756528"/>
                    <a:pt x="1579154" y="1769535"/>
                    <a:pt x="1583703" y="1781666"/>
                  </a:cubicBezTo>
                  <a:cubicBezTo>
                    <a:pt x="1603235" y="1833751"/>
                    <a:pt x="1605126" y="1809944"/>
                    <a:pt x="1630837" y="1866507"/>
                  </a:cubicBezTo>
                  <a:cubicBezTo>
                    <a:pt x="1692456" y="2002069"/>
                    <a:pt x="1605381" y="1849217"/>
                    <a:pt x="1677971" y="1970202"/>
                  </a:cubicBezTo>
                  <a:cubicBezTo>
                    <a:pt x="1696645" y="2044895"/>
                    <a:pt x="1675936" y="1970567"/>
                    <a:pt x="1715678" y="2073897"/>
                  </a:cubicBezTo>
                  <a:cubicBezTo>
                    <a:pt x="1746272" y="2153441"/>
                    <a:pt x="1718858" y="2106947"/>
                    <a:pt x="1753386" y="2158738"/>
                  </a:cubicBezTo>
                  <a:cubicBezTo>
                    <a:pt x="1767323" y="2200551"/>
                    <a:pt x="1773600" y="2223073"/>
                    <a:pt x="1791093" y="2262433"/>
                  </a:cubicBezTo>
                  <a:cubicBezTo>
                    <a:pt x="1796800" y="2275274"/>
                    <a:pt x="1803662" y="2287571"/>
                    <a:pt x="1809946" y="2300140"/>
                  </a:cubicBezTo>
                  <a:cubicBezTo>
                    <a:pt x="1817875" y="2363569"/>
                    <a:pt x="1819700" y="2397403"/>
                    <a:pt x="1838227" y="2460396"/>
                  </a:cubicBezTo>
                  <a:cubicBezTo>
                    <a:pt x="1845802" y="2486152"/>
                    <a:pt x="1858612" y="2510150"/>
                    <a:pt x="1866507" y="2535810"/>
                  </a:cubicBezTo>
                  <a:cubicBezTo>
                    <a:pt x="1871219" y="2551124"/>
                    <a:pt x="1872458" y="2567304"/>
                    <a:pt x="1875934" y="2582945"/>
                  </a:cubicBezTo>
                  <a:cubicBezTo>
                    <a:pt x="1885432" y="2625686"/>
                    <a:pt x="1888549" y="2630213"/>
                    <a:pt x="1904215" y="2677213"/>
                  </a:cubicBezTo>
                  <a:cubicBezTo>
                    <a:pt x="1904217" y="2677218"/>
                    <a:pt x="1923065" y="2733769"/>
                    <a:pt x="1923068" y="2733773"/>
                  </a:cubicBezTo>
                  <a:cubicBezTo>
                    <a:pt x="1929353" y="2743200"/>
                    <a:pt x="1936855" y="2751920"/>
                    <a:pt x="1941922" y="2762054"/>
                  </a:cubicBezTo>
                  <a:cubicBezTo>
                    <a:pt x="1969208" y="2816625"/>
                    <a:pt x="1926019" y="2765003"/>
                    <a:pt x="1979629" y="2818615"/>
                  </a:cubicBezTo>
                  <a:cubicBezTo>
                    <a:pt x="1991043" y="2852857"/>
                    <a:pt x="1989056" y="2836958"/>
                    <a:pt x="1989056" y="2865749"/>
                  </a:cubicBezTo>
                </a:path>
              </a:pathLst>
            </a:custGeom>
            <a:noFill/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FE7A2710-38BF-4BDE-823E-44BE8BEE3B79}"/>
                </a:ext>
              </a:extLst>
            </p:cNvPr>
            <p:cNvSpPr/>
            <p:nvPr/>
          </p:nvSpPr>
          <p:spPr>
            <a:xfrm rot="16936987">
              <a:off x="6598832" y="1315109"/>
              <a:ext cx="682810" cy="3030746"/>
            </a:xfrm>
            <a:custGeom>
              <a:avLst/>
              <a:gdLst>
                <a:gd name="connsiteX0" fmla="*/ 0 w 452487"/>
                <a:gd name="connsiteY0" fmla="*/ 0 h 2422688"/>
                <a:gd name="connsiteX1" fmla="*/ 452487 w 452487"/>
                <a:gd name="connsiteY1" fmla="*/ 2422688 h 2422688"/>
                <a:gd name="connsiteX2" fmla="*/ 452487 w 452487"/>
                <a:gd name="connsiteY2" fmla="*/ 2422688 h 2422688"/>
                <a:gd name="connsiteX3" fmla="*/ 452487 w 452487"/>
                <a:gd name="connsiteY3" fmla="*/ 2413261 h 24226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52487" h="2422688">
                  <a:moveTo>
                    <a:pt x="0" y="0"/>
                  </a:moveTo>
                  <a:lnTo>
                    <a:pt x="452487" y="2422688"/>
                  </a:lnTo>
                  <a:lnTo>
                    <a:pt x="452487" y="2422688"/>
                  </a:lnTo>
                  <a:lnTo>
                    <a:pt x="452487" y="2413261"/>
                  </a:lnTo>
                </a:path>
              </a:pathLst>
            </a:custGeom>
            <a:noFill/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39" name="TextBox 38">
            <a:extLst>
              <a:ext uri="{FF2B5EF4-FFF2-40B4-BE49-F238E27FC236}">
                <a16:creationId xmlns:a16="http://schemas.microsoft.com/office/drawing/2014/main" id="{11AC5887-C2B8-46EF-AAB3-8ECFB3D14C68}"/>
              </a:ext>
            </a:extLst>
          </p:cNvPr>
          <p:cNvSpPr txBox="1"/>
          <p:nvPr/>
        </p:nvSpPr>
        <p:spPr>
          <a:xfrm rot="21338860">
            <a:off x="720560" y="5142373"/>
            <a:ext cx="626682" cy="9235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5400" b="1">
                <a:solidFill>
                  <a:schemeClr val="accent2"/>
                </a:solidFill>
                <a:latin typeface="Arial" panose="020B0604020202020204" pitchFamily="34" charset="0"/>
                <a:ea typeface="Gadugi" panose="020B0502040204020203" pitchFamily="34" charset="0"/>
                <a:cs typeface="Arial" panose="020B0604020202020204" pitchFamily="34" charset="0"/>
              </a:rPr>
              <a:t>5</a:t>
            </a:r>
          </a:p>
        </p:txBody>
      </p:sp>
      <p:pic>
        <p:nvPicPr>
          <p:cNvPr id="41" name="Picture 40" descr="A close up of an animal&#10;&#10;Description automatically generated">
            <a:extLst>
              <a:ext uri="{FF2B5EF4-FFF2-40B4-BE49-F238E27FC236}">
                <a16:creationId xmlns:a16="http://schemas.microsoft.com/office/drawing/2014/main" id="{959F81FC-ACDA-43D1-B6BD-D8A43B453B56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798662" y="4988864"/>
            <a:ext cx="1180115" cy="1948763"/>
          </a:xfrm>
          <a:prstGeom prst="rect">
            <a:avLst/>
          </a:prstGeom>
        </p:spPr>
      </p:pic>
      <p:pic>
        <p:nvPicPr>
          <p:cNvPr id="8" name="Picture 7" descr="A pink sign with black text&#10;&#10;Description automatically generated">
            <a:extLst>
              <a:ext uri="{FF2B5EF4-FFF2-40B4-BE49-F238E27FC236}">
                <a16:creationId xmlns:a16="http://schemas.microsoft.com/office/drawing/2014/main" id="{ACA1D282-661E-20F0-9538-6B54B144E822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026479">
            <a:off x="6457748" y="447535"/>
            <a:ext cx="2591367" cy="1359466"/>
          </a:xfrm>
          <a:prstGeom prst="rect">
            <a:avLst/>
          </a:prstGeom>
        </p:spPr>
      </p:pic>
      <p:pic>
        <p:nvPicPr>
          <p:cNvPr id="3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E9C99D85-A814-90E9-64AF-39D97823699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997257" y="943427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35155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123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BEC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19DDF07C-1C53-B987-D90D-C2CEBB502EF5}"/>
              </a:ext>
            </a:extLst>
          </p:cNvPr>
          <p:cNvSpPr/>
          <p:nvPr/>
        </p:nvSpPr>
        <p:spPr>
          <a:xfrm>
            <a:off x="2494403" y="311584"/>
            <a:ext cx="4115469" cy="1323439"/>
          </a:xfrm>
          <a:prstGeom prst="rect">
            <a:avLst/>
          </a:prstGeom>
          <a:solidFill>
            <a:schemeClr val="bg1"/>
          </a:solidFill>
          <a:effectLst>
            <a:outerShdw dist="127000" dir="1800000" algn="tl" rotWithShape="0">
              <a:prstClr val="black">
                <a:alpha val="20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en-GB" sz="4000" dirty="0">
                <a:latin typeface="Swiss721 BlkCn BT" panose="020B0806030502040204" pitchFamily="34" charset="0"/>
                <a:cs typeface="Swiss721 BlkCn BT" panose="020B0806030502040204" pitchFamily="34" charset="0"/>
              </a:rPr>
              <a:t>Pa </a:t>
            </a:r>
            <a:r>
              <a:rPr lang="en-GB" sz="4000" dirty="0" err="1">
                <a:latin typeface="Swiss721 BlkCn BT" panose="020B0806030502040204" pitchFamily="34" charset="0"/>
                <a:cs typeface="Swiss721 BlkCn BT" panose="020B0806030502040204" pitchFamily="34" charset="0"/>
              </a:rPr>
              <a:t>ddull</a:t>
            </a:r>
            <a:r>
              <a:rPr lang="en-GB" sz="4000" dirty="0">
                <a:latin typeface="Swiss721 BlkCn BT" panose="020B0806030502040204" pitchFamily="34" charset="0"/>
                <a:cs typeface="Swiss721 BlkCn BT" panose="020B0806030502040204" pitchFamily="34" charset="0"/>
              </a:rPr>
              <a:t> </a:t>
            </a:r>
            <a:r>
              <a:rPr lang="en-GB" sz="4000" dirty="0" err="1">
                <a:latin typeface="Swiss721 BlkCn BT" panose="020B0806030502040204" pitchFamily="34" charset="0"/>
                <a:cs typeface="Swiss721 BlkCn BT" panose="020B0806030502040204" pitchFamily="34" charset="0"/>
              </a:rPr>
              <a:t>sydd</a:t>
            </a:r>
            <a:r>
              <a:rPr lang="en-GB" sz="4000" dirty="0">
                <a:latin typeface="Swiss721 BlkCn BT" panose="020B0806030502040204" pitchFamily="34" charset="0"/>
                <a:cs typeface="Swiss721 BlkCn BT" panose="020B0806030502040204" pitchFamily="34" charset="0"/>
              </a:rPr>
              <a:t> </a:t>
            </a:r>
          </a:p>
          <a:p>
            <a:pPr algn="ctr"/>
            <a:r>
              <a:rPr lang="en-GB" sz="4000" dirty="0" err="1">
                <a:latin typeface="Swiss721 BlkCn BT" panose="020B0806030502040204" pitchFamily="34" charset="0"/>
                <a:cs typeface="Swiss721 BlkCn BT" panose="020B0806030502040204" pitchFamily="34" charset="0"/>
              </a:rPr>
              <a:t>orau</a:t>
            </a:r>
            <a:r>
              <a:rPr lang="en-GB" sz="4000" dirty="0">
                <a:latin typeface="Swiss721 BlkCn BT" panose="020B0806030502040204" pitchFamily="34" charset="0"/>
                <a:cs typeface="Swiss721 BlkCn BT" panose="020B0806030502040204" pitchFamily="34" charset="0"/>
              </a:rPr>
              <a:t> i chi? 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6F78BD37-DC6F-4D8E-915F-D14BEB85D0C9}"/>
              </a:ext>
            </a:extLst>
          </p:cNvPr>
          <p:cNvSpPr/>
          <p:nvPr/>
        </p:nvSpPr>
        <p:spPr>
          <a:xfrm>
            <a:off x="850966" y="640034"/>
            <a:ext cx="577607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en-GB" sz="2400" b="1">
                <a:solidFill>
                  <a:srgbClr val="000000"/>
                </a:solidFill>
                <a:latin typeface="Calibri" panose="020F0502020204030204" pitchFamily="34" charset="0"/>
              </a:rPr>
              <a:t> </a:t>
            </a:r>
            <a:endParaRPr lang="en-GB" sz="2400" b="1">
              <a:solidFill>
                <a:srgbClr val="000000"/>
              </a:solidFill>
              <a:latin typeface="Segoe UI" panose="020B0502040204020203" pitchFamily="34" charset="0"/>
            </a:endParaRPr>
          </a:p>
          <a:p>
            <a:pPr fontAlgn="base"/>
            <a:r>
              <a:rPr lang="en-GB" sz="2400" b="1">
                <a:solidFill>
                  <a:srgbClr val="000000"/>
                </a:solidFill>
                <a:latin typeface="Calibri" panose="020F0502020204030204" pitchFamily="34" charset="0"/>
              </a:rPr>
              <a:t> </a:t>
            </a:r>
            <a:endParaRPr lang="en-GB" sz="2400" b="1" i="0">
              <a:solidFill>
                <a:srgbClr val="000000"/>
              </a:solidFill>
              <a:effectLst/>
              <a:latin typeface="Segoe UI" panose="020B0502040204020203" pitchFamily="34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29A61B2B-94ED-4C60-BF53-5AD4FEC905C7}"/>
              </a:ext>
            </a:extLst>
          </p:cNvPr>
          <p:cNvSpPr/>
          <p:nvPr/>
        </p:nvSpPr>
        <p:spPr>
          <a:xfrm>
            <a:off x="6068749" y="4115849"/>
            <a:ext cx="2496693" cy="1574963"/>
          </a:xfrm>
          <a:prstGeom prst="rect">
            <a:avLst/>
          </a:prstGeom>
          <a:solidFill>
            <a:schemeClr val="accent3"/>
          </a:solidFill>
          <a:ln>
            <a:noFill/>
          </a:ln>
          <a:effectLst>
            <a:outerShdw dist="63500" dir="1800000" rotWithShape="0">
              <a:srgbClr val="000000">
                <a:alpha val="20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>
                <a:solidFill>
                  <a:schemeClr val="tx1"/>
                </a:solidFill>
                <a:latin typeface="Swiss721 BlkCn BT" panose="020B0806030502040204" pitchFamily="34" charset="0"/>
                <a:cs typeface="Swiss721 BlkCn BT" panose="020B0806030502040204" pitchFamily="34" charset="0"/>
              </a:rPr>
              <a:t>Sut </a:t>
            </a:r>
            <a:r>
              <a:rPr lang="en-GB" sz="2800" dirty="0" err="1">
                <a:solidFill>
                  <a:schemeClr val="tx1"/>
                </a:solidFill>
                <a:latin typeface="Swiss721 BlkCn BT" panose="020B0806030502040204" pitchFamily="34" charset="0"/>
                <a:cs typeface="Swiss721 BlkCn BT" panose="020B0806030502040204" pitchFamily="34" charset="0"/>
              </a:rPr>
              <a:t>byddech</a:t>
            </a:r>
            <a:r>
              <a:rPr lang="en-GB" sz="2800" dirty="0">
                <a:solidFill>
                  <a:schemeClr val="tx1"/>
                </a:solidFill>
                <a:latin typeface="Swiss721 BlkCn BT" panose="020B0806030502040204" pitchFamily="34" charset="0"/>
                <a:cs typeface="Swiss721 BlkCn BT" panose="020B0806030502040204" pitchFamily="34" charset="0"/>
              </a:rPr>
              <a:t> </a:t>
            </a:r>
            <a:r>
              <a:rPr lang="en-GB" sz="2800" dirty="0" err="1">
                <a:solidFill>
                  <a:schemeClr val="tx1"/>
                </a:solidFill>
                <a:latin typeface="Swiss721 BlkCn BT" panose="020B0806030502040204" pitchFamily="34" charset="0"/>
                <a:cs typeface="Swiss721 BlkCn BT" panose="020B0806030502040204" pitchFamily="34" charset="0"/>
              </a:rPr>
              <a:t>chi'n</a:t>
            </a:r>
            <a:r>
              <a:rPr lang="en-GB" sz="2800" dirty="0">
                <a:solidFill>
                  <a:schemeClr val="tx1"/>
                </a:solidFill>
                <a:latin typeface="Swiss721 BlkCn BT" panose="020B0806030502040204" pitchFamily="34" charset="0"/>
                <a:cs typeface="Swiss721 BlkCn BT" panose="020B0806030502040204" pitchFamily="34" charset="0"/>
              </a:rPr>
              <a:t> </a:t>
            </a:r>
            <a:r>
              <a:rPr lang="en-GB" sz="2800" dirty="0" err="1">
                <a:solidFill>
                  <a:schemeClr val="tx1"/>
                </a:solidFill>
                <a:latin typeface="Swiss721 BlkCn BT" panose="020B0806030502040204" pitchFamily="34" charset="0"/>
                <a:cs typeface="Swiss721 BlkCn BT" panose="020B0806030502040204" pitchFamily="34" charset="0"/>
              </a:rPr>
              <a:t>dewis</a:t>
            </a:r>
            <a:r>
              <a:rPr lang="en-GB" sz="2800" dirty="0">
                <a:solidFill>
                  <a:schemeClr val="tx1"/>
                </a:solidFill>
                <a:latin typeface="Swiss721 BlkCn BT" panose="020B0806030502040204" pitchFamily="34" charset="0"/>
                <a:cs typeface="Swiss721 BlkCn BT" panose="020B0806030502040204" pitchFamily="34" charset="0"/>
              </a:rPr>
              <a:t> </a:t>
            </a:r>
            <a:r>
              <a:rPr lang="en-GB" sz="2800" dirty="0" err="1">
                <a:solidFill>
                  <a:schemeClr val="tx1"/>
                </a:solidFill>
                <a:latin typeface="Swiss721 BlkCn BT" panose="020B0806030502040204" pitchFamily="34" charset="0"/>
                <a:cs typeface="Swiss721 BlkCn BT" panose="020B0806030502040204" pitchFamily="34" charset="0"/>
              </a:rPr>
              <a:t>teithio</a:t>
            </a:r>
            <a:r>
              <a:rPr lang="en-GB" sz="2800" dirty="0">
                <a:solidFill>
                  <a:schemeClr val="tx1"/>
                </a:solidFill>
                <a:latin typeface="Swiss721 BlkCn BT" panose="020B0806030502040204" pitchFamily="34" charset="0"/>
                <a:cs typeface="Swiss721 BlkCn BT" panose="020B0806030502040204" pitchFamily="34" charset="0"/>
              </a:rPr>
              <a:t>? </a:t>
            </a:r>
          </a:p>
        </p:txBody>
      </p:sp>
      <p:pic>
        <p:nvPicPr>
          <p:cNvPr id="16" name="Picture 15" descr="A close up of an animal&#10;&#10;Description automatically generated">
            <a:extLst>
              <a:ext uri="{FF2B5EF4-FFF2-40B4-BE49-F238E27FC236}">
                <a16:creationId xmlns:a16="http://schemas.microsoft.com/office/drawing/2014/main" id="{FA22ACDE-B47F-4D39-8231-B0A3678FC271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798662" y="4988864"/>
            <a:ext cx="1180115" cy="1948763"/>
          </a:xfrm>
          <a:prstGeom prst="rect">
            <a:avLst/>
          </a:prstGeom>
        </p:spPr>
      </p:pic>
      <p:grpSp>
        <p:nvGrpSpPr>
          <p:cNvPr id="30" name="Group 29">
            <a:extLst>
              <a:ext uri="{FF2B5EF4-FFF2-40B4-BE49-F238E27FC236}">
                <a16:creationId xmlns:a16="http://schemas.microsoft.com/office/drawing/2014/main" id="{01ECFE74-AA1B-4A53-819D-2E3100083692}"/>
              </a:ext>
            </a:extLst>
          </p:cNvPr>
          <p:cNvGrpSpPr/>
          <p:nvPr/>
        </p:nvGrpSpPr>
        <p:grpSpPr>
          <a:xfrm>
            <a:off x="324835" y="1963473"/>
            <a:ext cx="8168716" cy="5179162"/>
            <a:chOff x="324835" y="1963473"/>
            <a:chExt cx="8168716" cy="5179162"/>
          </a:xfrm>
        </p:grpSpPr>
        <p:pic>
          <p:nvPicPr>
            <p:cNvPr id="31" name="Picture 30" descr="A close up of a logo&#10;&#10;Description automatically generated">
              <a:extLst>
                <a:ext uri="{FF2B5EF4-FFF2-40B4-BE49-F238E27FC236}">
                  <a16:creationId xmlns:a16="http://schemas.microsoft.com/office/drawing/2014/main" id="{DEA09927-B2C6-436B-B96A-FBFB4368AE4F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24835" y="4451932"/>
              <a:ext cx="2181070" cy="2157362"/>
            </a:xfrm>
            <a:prstGeom prst="rect">
              <a:avLst/>
            </a:prstGeom>
          </p:spPr>
        </p:pic>
        <p:pic>
          <p:nvPicPr>
            <p:cNvPr id="32" name="Picture 31" descr="A close up of an animal&#10;&#10;Description automatically generated">
              <a:extLst>
                <a:ext uri="{FF2B5EF4-FFF2-40B4-BE49-F238E27FC236}">
                  <a16:creationId xmlns:a16="http://schemas.microsoft.com/office/drawing/2014/main" id="{B87F02DC-7175-4D1B-9136-60F7CDFBB90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20697625" flipH="1">
              <a:off x="1065090" y="1963473"/>
              <a:ext cx="4540776" cy="2987267"/>
            </a:xfrm>
            <a:prstGeom prst="rect">
              <a:avLst/>
            </a:prstGeom>
          </p:spPr>
        </p:pic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AA0D04F9-9F23-4637-B53E-3E620DEAF1D1}"/>
                </a:ext>
              </a:extLst>
            </p:cNvPr>
            <p:cNvSpPr/>
            <p:nvPr/>
          </p:nvSpPr>
          <p:spPr>
            <a:xfrm>
              <a:off x="510325" y="3588552"/>
              <a:ext cx="2181070" cy="58873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dist="63500" dir="1800000" algn="tl" rotWithShape="0">
                <a:prstClr val="black">
                  <a:alpha val="20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>
                  <a:solidFill>
                    <a:schemeClr val="tx1"/>
                  </a:solidFill>
                  <a:latin typeface="Swiss721 BlkCn BT" panose="020B0806030502040204" pitchFamily="34" charset="0"/>
                  <a:cs typeface="Swiss721 BlkCn BT" panose="020B0806030502040204" pitchFamily="34" charset="0"/>
                </a:rPr>
                <a:t>TRAFNIDIAETH GYHOEDDUS</a:t>
              </a:r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DA5255AC-DCE9-4F87-82FA-23913E3BFA07}"/>
                </a:ext>
              </a:extLst>
            </p:cNvPr>
            <p:cNvSpPr/>
            <p:nvPr/>
          </p:nvSpPr>
          <p:spPr>
            <a:xfrm>
              <a:off x="3337089" y="4587971"/>
              <a:ext cx="433633" cy="2432115"/>
            </a:xfrm>
            <a:custGeom>
              <a:avLst/>
              <a:gdLst>
                <a:gd name="connsiteX0" fmla="*/ 0 w 452487"/>
                <a:gd name="connsiteY0" fmla="*/ 0 h 2422688"/>
                <a:gd name="connsiteX1" fmla="*/ 452487 w 452487"/>
                <a:gd name="connsiteY1" fmla="*/ 2422688 h 2422688"/>
                <a:gd name="connsiteX2" fmla="*/ 452487 w 452487"/>
                <a:gd name="connsiteY2" fmla="*/ 2422688 h 2422688"/>
                <a:gd name="connsiteX3" fmla="*/ 452487 w 452487"/>
                <a:gd name="connsiteY3" fmla="*/ 2413261 h 24226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52487" h="2422688">
                  <a:moveTo>
                    <a:pt x="0" y="0"/>
                  </a:moveTo>
                  <a:lnTo>
                    <a:pt x="452487" y="2422688"/>
                  </a:lnTo>
                  <a:lnTo>
                    <a:pt x="452487" y="2422688"/>
                  </a:lnTo>
                  <a:lnTo>
                    <a:pt x="452487" y="2413261"/>
                  </a:lnTo>
                </a:path>
              </a:pathLst>
            </a:custGeom>
            <a:noFill/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5" name="Arc 34">
              <a:extLst>
                <a:ext uri="{FF2B5EF4-FFF2-40B4-BE49-F238E27FC236}">
                  <a16:creationId xmlns:a16="http://schemas.microsoft.com/office/drawing/2014/main" id="{D213B563-F580-419F-BE1C-B2B889DEAB27}"/>
                </a:ext>
              </a:extLst>
            </p:cNvPr>
            <p:cNvSpPr/>
            <p:nvPr/>
          </p:nvSpPr>
          <p:spPr>
            <a:xfrm>
              <a:off x="4726193" y="3122454"/>
              <a:ext cx="3767358" cy="669303"/>
            </a:xfrm>
            <a:prstGeom prst="arc">
              <a:avLst>
                <a:gd name="adj1" fmla="val 11685059"/>
                <a:gd name="adj2" fmla="val 21314141"/>
              </a:avLst>
            </a:prstGeom>
            <a:noFill/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>
                <a:solidFill>
                  <a:schemeClr val="lt1"/>
                </a:solidFill>
              </a:endParaRPr>
            </a:p>
          </p:txBody>
        </p:sp>
        <p:cxnSp>
          <p:nvCxnSpPr>
            <p:cNvPr id="37" name="Connector: Curved 36">
              <a:extLst>
                <a:ext uri="{FF2B5EF4-FFF2-40B4-BE49-F238E27FC236}">
                  <a16:creationId xmlns:a16="http://schemas.microsoft.com/office/drawing/2014/main" id="{39213C6F-23A4-4D6F-AC13-9DD9FBE9C0A2}"/>
                </a:ext>
              </a:extLst>
            </p:cNvPr>
            <p:cNvCxnSpPr>
              <a:cxnSpLocks/>
            </p:cNvCxnSpPr>
            <p:nvPr/>
          </p:nvCxnSpPr>
          <p:spPr>
            <a:xfrm rot="16200000" flipH="1">
              <a:off x="3069629" y="4898647"/>
              <a:ext cx="2710206" cy="1532673"/>
            </a:xfrm>
            <a:prstGeom prst="curvedConnector3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cxn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CE9D4C99-6E06-40AD-9491-1B14BF1AB143}"/>
                </a:ext>
              </a:extLst>
            </p:cNvPr>
            <p:cNvSpPr/>
            <p:nvPr/>
          </p:nvSpPr>
          <p:spPr>
            <a:xfrm>
              <a:off x="3959258" y="4276886"/>
              <a:ext cx="1989188" cy="2865749"/>
            </a:xfrm>
            <a:custGeom>
              <a:avLst/>
              <a:gdLst>
                <a:gd name="connsiteX0" fmla="*/ 0 w 1989188"/>
                <a:gd name="connsiteY0" fmla="*/ 0 h 2865749"/>
                <a:gd name="connsiteX1" fmla="*/ 47134 w 1989188"/>
                <a:gd name="connsiteY1" fmla="*/ 37707 h 2865749"/>
                <a:gd name="connsiteX2" fmla="*/ 131975 w 1989188"/>
                <a:gd name="connsiteY2" fmla="*/ 113122 h 2865749"/>
                <a:gd name="connsiteX3" fmla="*/ 188536 w 1989188"/>
                <a:gd name="connsiteY3" fmla="*/ 169683 h 2865749"/>
                <a:gd name="connsiteX4" fmla="*/ 207390 w 1989188"/>
                <a:gd name="connsiteY4" fmla="*/ 197963 h 2865749"/>
                <a:gd name="connsiteX5" fmla="*/ 263951 w 1989188"/>
                <a:gd name="connsiteY5" fmla="*/ 273378 h 2865749"/>
                <a:gd name="connsiteX6" fmla="*/ 292231 w 1989188"/>
                <a:gd name="connsiteY6" fmla="*/ 301658 h 2865749"/>
                <a:gd name="connsiteX7" fmla="*/ 311085 w 1989188"/>
                <a:gd name="connsiteY7" fmla="*/ 329938 h 2865749"/>
                <a:gd name="connsiteX8" fmla="*/ 339365 w 1989188"/>
                <a:gd name="connsiteY8" fmla="*/ 348792 h 2865749"/>
                <a:gd name="connsiteX9" fmla="*/ 367645 w 1989188"/>
                <a:gd name="connsiteY9" fmla="*/ 386499 h 2865749"/>
                <a:gd name="connsiteX10" fmla="*/ 433633 w 1989188"/>
                <a:gd name="connsiteY10" fmla="*/ 443060 h 2865749"/>
                <a:gd name="connsiteX11" fmla="*/ 452487 w 1989188"/>
                <a:gd name="connsiteY11" fmla="*/ 471340 h 2865749"/>
                <a:gd name="connsiteX12" fmla="*/ 480767 w 1989188"/>
                <a:gd name="connsiteY12" fmla="*/ 490194 h 2865749"/>
                <a:gd name="connsiteX13" fmla="*/ 565608 w 1989188"/>
                <a:gd name="connsiteY13" fmla="*/ 556182 h 2865749"/>
                <a:gd name="connsiteX14" fmla="*/ 631596 w 1989188"/>
                <a:gd name="connsiteY14" fmla="*/ 603316 h 2865749"/>
                <a:gd name="connsiteX15" fmla="*/ 650450 w 1989188"/>
                <a:gd name="connsiteY15" fmla="*/ 631596 h 2865749"/>
                <a:gd name="connsiteX16" fmla="*/ 707010 w 1989188"/>
                <a:gd name="connsiteY16" fmla="*/ 659876 h 2865749"/>
                <a:gd name="connsiteX17" fmla="*/ 744718 w 1989188"/>
                <a:gd name="connsiteY17" fmla="*/ 688157 h 2865749"/>
                <a:gd name="connsiteX18" fmla="*/ 867266 w 1989188"/>
                <a:gd name="connsiteY18" fmla="*/ 744718 h 2865749"/>
                <a:gd name="connsiteX19" fmla="*/ 933254 w 1989188"/>
                <a:gd name="connsiteY19" fmla="*/ 791852 h 2865749"/>
                <a:gd name="connsiteX20" fmla="*/ 980388 w 1989188"/>
                <a:gd name="connsiteY20" fmla="*/ 848413 h 2865749"/>
                <a:gd name="connsiteX21" fmla="*/ 1027522 w 1989188"/>
                <a:gd name="connsiteY21" fmla="*/ 895547 h 2865749"/>
                <a:gd name="connsiteX22" fmla="*/ 1093509 w 1989188"/>
                <a:gd name="connsiteY22" fmla="*/ 970961 h 2865749"/>
                <a:gd name="connsiteX23" fmla="*/ 1112363 w 1989188"/>
                <a:gd name="connsiteY23" fmla="*/ 999241 h 2865749"/>
                <a:gd name="connsiteX24" fmla="*/ 1187777 w 1989188"/>
                <a:gd name="connsiteY24" fmla="*/ 1084083 h 2865749"/>
                <a:gd name="connsiteX25" fmla="*/ 1244338 w 1989188"/>
                <a:gd name="connsiteY25" fmla="*/ 1159497 h 2865749"/>
                <a:gd name="connsiteX26" fmla="*/ 1272619 w 1989188"/>
                <a:gd name="connsiteY26" fmla="*/ 1216058 h 2865749"/>
                <a:gd name="connsiteX27" fmla="*/ 1319753 w 1989188"/>
                <a:gd name="connsiteY27" fmla="*/ 1282046 h 2865749"/>
                <a:gd name="connsiteX28" fmla="*/ 1357460 w 1989188"/>
                <a:gd name="connsiteY28" fmla="*/ 1348033 h 2865749"/>
                <a:gd name="connsiteX29" fmla="*/ 1395167 w 1989188"/>
                <a:gd name="connsiteY29" fmla="*/ 1423448 h 2865749"/>
                <a:gd name="connsiteX30" fmla="*/ 1432874 w 1989188"/>
                <a:gd name="connsiteY30" fmla="*/ 1480008 h 2865749"/>
                <a:gd name="connsiteX31" fmla="*/ 1461155 w 1989188"/>
                <a:gd name="connsiteY31" fmla="*/ 1517716 h 2865749"/>
                <a:gd name="connsiteX32" fmla="*/ 1498862 w 1989188"/>
                <a:gd name="connsiteY32" fmla="*/ 1583703 h 2865749"/>
                <a:gd name="connsiteX33" fmla="*/ 1508289 w 1989188"/>
                <a:gd name="connsiteY33" fmla="*/ 1611984 h 2865749"/>
                <a:gd name="connsiteX34" fmla="*/ 1527142 w 1989188"/>
                <a:gd name="connsiteY34" fmla="*/ 1659118 h 2865749"/>
                <a:gd name="connsiteX35" fmla="*/ 1574276 w 1989188"/>
                <a:gd name="connsiteY35" fmla="*/ 1743959 h 2865749"/>
                <a:gd name="connsiteX36" fmla="*/ 1583703 w 1989188"/>
                <a:gd name="connsiteY36" fmla="*/ 1781666 h 2865749"/>
                <a:gd name="connsiteX37" fmla="*/ 1630837 w 1989188"/>
                <a:gd name="connsiteY37" fmla="*/ 1866507 h 2865749"/>
                <a:gd name="connsiteX38" fmla="*/ 1677971 w 1989188"/>
                <a:gd name="connsiteY38" fmla="*/ 1970202 h 2865749"/>
                <a:gd name="connsiteX39" fmla="*/ 1715678 w 1989188"/>
                <a:gd name="connsiteY39" fmla="*/ 2073897 h 2865749"/>
                <a:gd name="connsiteX40" fmla="*/ 1753386 w 1989188"/>
                <a:gd name="connsiteY40" fmla="*/ 2158738 h 2865749"/>
                <a:gd name="connsiteX41" fmla="*/ 1791093 w 1989188"/>
                <a:gd name="connsiteY41" fmla="*/ 2262433 h 2865749"/>
                <a:gd name="connsiteX42" fmla="*/ 1809946 w 1989188"/>
                <a:gd name="connsiteY42" fmla="*/ 2300140 h 2865749"/>
                <a:gd name="connsiteX43" fmla="*/ 1838227 w 1989188"/>
                <a:gd name="connsiteY43" fmla="*/ 2460396 h 2865749"/>
                <a:gd name="connsiteX44" fmla="*/ 1866507 w 1989188"/>
                <a:gd name="connsiteY44" fmla="*/ 2535810 h 2865749"/>
                <a:gd name="connsiteX45" fmla="*/ 1875934 w 1989188"/>
                <a:gd name="connsiteY45" fmla="*/ 2582945 h 2865749"/>
                <a:gd name="connsiteX46" fmla="*/ 1904215 w 1989188"/>
                <a:gd name="connsiteY46" fmla="*/ 2677213 h 2865749"/>
                <a:gd name="connsiteX47" fmla="*/ 1923068 w 1989188"/>
                <a:gd name="connsiteY47" fmla="*/ 2733773 h 2865749"/>
                <a:gd name="connsiteX48" fmla="*/ 1941922 w 1989188"/>
                <a:gd name="connsiteY48" fmla="*/ 2762054 h 2865749"/>
                <a:gd name="connsiteX49" fmla="*/ 1979629 w 1989188"/>
                <a:gd name="connsiteY49" fmla="*/ 2818615 h 2865749"/>
                <a:gd name="connsiteX50" fmla="*/ 1989056 w 1989188"/>
                <a:gd name="connsiteY50" fmla="*/ 2865749 h 28657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</a:cxnLst>
              <a:rect l="l" t="t" r="r" b="b"/>
              <a:pathLst>
                <a:path w="1989188" h="2865749">
                  <a:moveTo>
                    <a:pt x="0" y="0"/>
                  </a:moveTo>
                  <a:cubicBezTo>
                    <a:pt x="15711" y="12569"/>
                    <a:pt x="32246" y="24173"/>
                    <a:pt x="47134" y="37707"/>
                  </a:cubicBezTo>
                  <a:cubicBezTo>
                    <a:pt x="135924" y="118425"/>
                    <a:pt x="71220" y="72617"/>
                    <a:pt x="131975" y="113122"/>
                  </a:cubicBezTo>
                  <a:cubicBezTo>
                    <a:pt x="176408" y="179769"/>
                    <a:pt x="118380" y="99527"/>
                    <a:pt x="188536" y="169683"/>
                  </a:cubicBezTo>
                  <a:cubicBezTo>
                    <a:pt x="196547" y="177694"/>
                    <a:pt x="200726" y="188800"/>
                    <a:pt x="207390" y="197963"/>
                  </a:cubicBezTo>
                  <a:cubicBezTo>
                    <a:pt x="225872" y="223376"/>
                    <a:pt x="241732" y="251159"/>
                    <a:pt x="263951" y="273378"/>
                  </a:cubicBezTo>
                  <a:cubicBezTo>
                    <a:pt x="273378" y="282805"/>
                    <a:pt x="283696" y="291417"/>
                    <a:pt x="292231" y="301658"/>
                  </a:cubicBezTo>
                  <a:cubicBezTo>
                    <a:pt x="299484" y="310362"/>
                    <a:pt x="303074" y="321927"/>
                    <a:pt x="311085" y="329938"/>
                  </a:cubicBezTo>
                  <a:cubicBezTo>
                    <a:pt x="319096" y="337949"/>
                    <a:pt x="331354" y="340781"/>
                    <a:pt x="339365" y="348792"/>
                  </a:cubicBezTo>
                  <a:cubicBezTo>
                    <a:pt x="350474" y="359902"/>
                    <a:pt x="357420" y="374570"/>
                    <a:pt x="367645" y="386499"/>
                  </a:cubicBezTo>
                  <a:cubicBezTo>
                    <a:pt x="429209" y="458324"/>
                    <a:pt x="359130" y="368558"/>
                    <a:pt x="433633" y="443060"/>
                  </a:cubicBezTo>
                  <a:cubicBezTo>
                    <a:pt x="441644" y="451071"/>
                    <a:pt x="444476" y="463329"/>
                    <a:pt x="452487" y="471340"/>
                  </a:cubicBezTo>
                  <a:cubicBezTo>
                    <a:pt x="460498" y="479351"/>
                    <a:pt x="472063" y="482941"/>
                    <a:pt x="480767" y="490194"/>
                  </a:cubicBezTo>
                  <a:cubicBezTo>
                    <a:pt x="569363" y="564024"/>
                    <a:pt x="422674" y="460892"/>
                    <a:pt x="565608" y="556182"/>
                  </a:cubicBezTo>
                  <a:cubicBezTo>
                    <a:pt x="581673" y="566892"/>
                    <a:pt x="619894" y="591614"/>
                    <a:pt x="631596" y="603316"/>
                  </a:cubicBezTo>
                  <a:cubicBezTo>
                    <a:pt x="639607" y="611327"/>
                    <a:pt x="642439" y="623585"/>
                    <a:pt x="650450" y="631596"/>
                  </a:cubicBezTo>
                  <a:cubicBezTo>
                    <a:pt x="668726" y="649872"/>
                    <a:pt x="684007" y="652209"/>
                    <a:pt x="707010" y="659876"/>
                  </a:cubicBezTo>
                  <a:cubicBezTo>
                    <a:pt x="719579" y="669303"/>
                    <a:pt x="730984" y="680527"/>
                    <a:pt x="744718" y="688157"/>
                  </a:cubicBezTo>
                  <a:cubicBezTo>
                    <a:pt x="782249" y="709007"/>
                    <a:pt x="836010" y="713462"/>
                    <a:pt x="867266" y="744718"/>
                  </a:cubicBezTo>
                  <a:cubicBezTo>
                    <a:pt x="905483" y="782935"/>
                    <a:pt x="883622" y="767036"/>
                    <a:pt x="933254" y="791852"/>
                  </a:cubicBezTo>
                  <a:cubicBezTo>
                    <a:pt x="980062" y="862065"/>
                    <a:pt x="919902" y="775830"/>
                    <a:pt x="980388" y="848413"/>
                  </a:cubicBezTo>
                  <a:cubicBezTo>
                    <a:pt x="1019666" y="895547"/>
                    <a:pt x="975673" y="860981"/>
                    <a:pt x="1027522" y="895547"/>
                  </a:cubicBezTo>
                  <a:cubicBezTo>
                    <a:pt x="1109604" y="1004991"/>
                    <a:pt x="995888" y="857071"/>
                    <a:pt x="1093509" y="970961"/>
                  </a:cubicBezTo>
                  <a:cubicBezTo>
                    <a:pt x="1100882" y="979563"/>
                    <a:pt x="1104836" y="990773"/>
                    <a:pt x="1112363" y="999241"/>
                  </a:cubicBezTo>
                  <a:cubicBezTo>
                    <a:pt x="1248821" y="1152755"/>
                    <a:pt x="1123589" y="995824"/>
                    <a:pt x="1187777" y="1084083"/>
                  </a:cubicBezTo>
                  <a:cubicBezTo>
                    <a:pt x="1206259" y="1109496"/>
                    <a:pt x="1230285" y="1131392"/>
                    <a:pt x="1244338" y="1159497"/>
                  </a:cubicBezTo>
                  <a:cubicBezTo>
                    <a:pt x="1253765" y="1178351"/>
                    <a:pt x="1262382" y="1197632"/>
                    <a:pt x="1272619" y="1216058"/>
                  </a:cubicBezTo>
                  <a:cubicBezTo>
                    <a:pt x="1290356" y="1247984"/>
                    <a:pt x="1298309" y="1248348"/>
                    <a:pt x="1319753" y="1282046"/>
                  </a:cubicBezTo>
                  <a:cubicBezTo>
                    <a:pt x="1333354" y="1303419"/>
                    <a:pt x="1345538" y="1325680"/>
                    <a:pt x="1357460" y="1348033"/>
                  </a:cubicBezTo>
                  <a:cubicBezTo>
                    <a:pt x="1370686" y="1372832"/>
                    <a:pt x="1379577" y="1400063"/>
                    <a:pt x="1395167" y="1423448"/>
                  </a:cubicBezTo>
                  <a:cubicBezTo>
                    <a:pt x="1407736" y="1442301"/>
                    <a:pt x="1419880" y="1461445"/>
                    <a:pt x="1432874" y="1480008"/>
                  </a:cubicBezTo>
                  <a:cubicBezTo>
                    <a:pt x="1441884" y="1492879"/>
                    <a:pt x="1452720" y="1504461"/>
                    <a:pt x="1461155" y="1517716"/>
                  </a:cubicBezTo>
                  <a:cubicBezTo>
                    <a:pt x="1474756" y="1539089"/>
                    <a:pt x="1487532" y="1561044"/>
                    <a:pt x="1498862" y="1583703"/>
                  </a:cubicBezTo>
                  <a:cubicBezTo>
                    <a:pt x="1503306" y="1592591"/>
                    <a:pt x="1504800" y="1602680"/>
                    <a:pt x="1508289" y="1611984"/>
                  </a:cubicBezTo>
                  <a:cubicBezTo>
                    <a:pt x="1514230" y="1627828"/>
                    <a:pt x="1520270" y="1643655"/>
                    <a:pt x="1527142" y="1659118"/>
                  </a:cubicBezTo>
                  <a:cubicBezTo>
                    <a:pt x="1542595" y="1693887"/>
                    <a:pt x="1553884" y="1709972"/>
                    <a:pt x="1574276" y="1743959"/>
                  </a:cubicBezTo>
                  <a:cubicBezTo>
                    <a:pt x="1577418" y="1756528"/>
                    <a:pt x="1579154" y="1769535"/>
                    <a:pt x="1583703" y="1781666"/>
                  </a:cubicBezTo>
                  <a:cubicBezTo>
                    <a:pt x="1603235" y="1833751"/>
                    <a:pt x="1605126" y="1809944"/>
                    <a:pt x="1630837" y="1866507"/>
                  </a:cubicBezTo>
                  <a:cubicBezTo>
                    <a:pt x="1692456" y="2002069"/>
                    <a:pt x="1605381" y="1849217"/>
                    <a:pt x="1677971" y="1970202"/>
                  </a:cubicBezTo>
                  <a:cubicBezTo>
                    <a:pt x="1696645" y="2044895"/>
                    <a:pt x="1675936" y="1970567"/>
                    <a:pt x="1715678" y="2073897"/>
                  </a:cubicBezTo>
                  <a:cubicBezTo>
                    <a:pt x="1746272" y="2153441"/>
                    <a:pt x="1718858" y="2106947"/>
                    <a:pt x="1753386" y="2158738"/>
                  </a:cubicBezTo>
                  <a:cubicBezTo>
                    <a:pt x="1767323" y="2200551"/>
                    <a:pt x="1773600" y="2223073"/>
                    <a:pt x="1791093" y="2262433"/>
                  </a:cubicBezTo>
                  <a:cubicBezTo>
                    <a:pt x="1796800" y="2275274"/>
                    <a:pt x="1803662" y="2287571"/>
                    <a:pt x="1809946" y="2300140"/>
                  </a:cubicBezTo>
                  <a:cubicBezTo>
                    <a:pt x="1817875" y="2363569"/>
                    <a:pt x="1819700" y="2397403"/>
                    <a:pt x="1838227" y="2460396"/>
                  </a:cubicBezTo>
                  <a:cubicBezTo>
                    <a:pt x="1845802" y="2486152"/>
                    <a:pt x="1858612" y="2510150"/>
                    <a:pt x="1866507" y="2535810"/>
                  </a:cubicBezTo>
                  <a:cubicBezTo>
                    <a:pt x="1871219" y="2551124"/>
                    <a:pt x="1872458" y="2567304"/>
                    <a:pt x="1875934" y="2582945"/>
                  </a:cubicBezTo>
                  <a:cubicBezTo>
                    <a:pt x="1885432" y="2625686"/>
                    <a:pt x="1888549" y="2630213"/>
                    <a:pt x="1904215" y="2677213"/>
                  </a:cubicBezTo>
                  <a:cubicBezTo>
                    <a:pt x="1904217" y="2677218"/>
                    <a:pt x="1923065" y="2733769"/>
                    <a:pt x="1923068" y="2733773"/>
                  </a:cubicBezTo>
                  <a:cubicBezTo>
                    <a:pt x="1929353" y="2743200"/>
                    <a:pt x="1936855" y="2751920"/>
                    <a:pt x="1941922" y="2762054"/>
                  </a:cubicBezTo>
                  <a:cubicBezTo>
                    <a:pt x="1969208" y="2816625"/>
                    <a:pt x="1926019" y="2765003"/>
                    <a:pt x="1979629" y="2818615"/>
                  </a:cubicBezTo>
                  <a:cubicBezTo>
                    <a:pt x="1991043" y="2852857"/>
                    <a:pt x="1989056" y="2836958"/>
                    <a:pt x="1989056" y="2865749"/>
                  </a:cubicBezTo>
                </a:path>
              </a:pathLst>
            </a:custGeom>
            <a:noFill/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7CC1DE45-E8D0-429E-9512-54D69FFCE318}"/>
                </a:ext>
              </a:extLst>
            </p:cNvPr>
            <p:cNvSpPr/>
            <p:nvPr/>
          </p:nvSpPr>
          <p:spPr>
            <a:xfrm rot="16936987">
              <a:off x="6598832" y="1315109"/>
              <a:ext cx="682810" cy="3030746"/>
            </a:xfrm>
            <a:custGeom>
              <a:avLst/>
              <a:gdLst>
                <a:gd name="connsiteX0" fmla="*/ 0 w 452487"/>
                <a:gd name="connsiteY0" fmla="*/ 0 h 2422688"/>
                <a:gd name="connsiteX1" fmla="*/ 452487 w 452487"/>
                <a:gd name="connsiteY1" fmla="*/ 2422688 h 2422688"/>
                <a:gd name="connsiteX2" fmla="*/ 452487 w 452487"/>
                <a:gd name="connsiteY2" fmla="*/ 2422688 h 2422688"/>
                <a:gd name="connsiteX3" fmla="*/ 452487 w 452487"/>
                <a:gd name="connsiteY3" fmla="*/ 2413261 h 24226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52487" h="2422688">
                  <a:moveTo>
                    <a:pt x="0" y="0"/>
                  </a:moveTo>
                  <a:lnTo>
                    <a:pt x="452487" y="2422688"/>
                  </a:lnTo>
                  <a:lnTo>
                    <a:pt x="452487" y="2422688"/>
                  </a:lnTo>
                  <a:lnTo>
                    <a:pt x="452487" y="2413261"/>
                  </a:lnTo>
                </a:path>
              </a:pathLst>
            </a:custGeom>
            <a:noFill/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D2CAD430-F757-4057-8A30-B37413409F59}"/>
                </a:ext>
              </a:extLst>
            </p:cNvPr>
            <p:cNvSpPr txBox="1"/>
            <p:nvPr/>
          </p:nvSpPr>
          <p:spPr>
            <a:xfrm rot="21338860">
              <a:off x="720560" y="5142373"/>
              <a:ext cx="626682" cy="92357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5400" b="1">
                  <a:latin typeface="Arial" panose="020B0604020202020204" pitchFamily="34" charset="0"/>
                  <a:ea typeface="Gadugi" panose="020B0502040204020203" pitchFamily="34" charset="0"/>
                  <a:cs typeface="Arial" panose="020B0604020202020204" pitchFamily="34" charset="0"/>
                </a:rPr>
                <a:t>5</a:t>
              </a:r>
            </a:p>
          </p:txBody>
        </p:sp>
      </p:grpSp>
      <p:pic>
        <p:nvPicPr>
          <p:cNvPr id="4" name="Picture 3" descr="A pink sign with black text&#10;&#10;Description automatically generated">
            <a:extLst>
              <a:ext uri="{FF2B5EF4-FFF2-40B4-BE49-F238E27FC236}">
                <a16:creationId xmlns:a16="http://schemas.microsoft.com/office/drawing/2014/main" id="{61BC732A-30B2-6A3E-98D1-D7C1B8A71D4F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026479">
            <a:off x="6457748" y="447535"/>
            <a:ext cx="2591367" cy="1359466"/>
          </a:xfrm>
          <a:prstGeom prst="rect">
            <a:avLst/>
          </a:prstGeom>
        </p:spPr>
      </p:pic>
      <p:pic>
        <p:nvPicPr>
          <p:cNvPr id="3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0BDCCE0C-3D00-D847-58CF-430D25D011F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641169" y="668503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98244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3246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4EBA2274-6262-4409-9399-3E4857AD0287}"/>
              </a:ext>
            </a:extLst>
          </p:cNvPr>
          <p:cNvSpPr/>
          <p:nvPr/>
        </p:nvSpPr>
        <p:spPr>
          <a:xfrm>
            <a:off x="423622" y="312637"/>
            <a:ext cx="6252612" cy="1323439"/>
          </a:xfrm>
          <a:prstGeom prst="rect">
            <a:avLst/>
          </a:prstGeom>
          <a:solidFill>
            <a:schemeClr val="bg1"/>
          </a:solidFill>
          <a:effectLst>
            <a:outerShdw dist="50800" dir="1800000" algn="ctr" rotWithShape="0">
              <a:srgbClr val="000000">
                <a:alpha val="20000"/>
              </a:srgbClr>
            </a:outerShdw>
          </a:effectLst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141313"/>
                </a:solidFill>
                <a:effectLst/>
                <a:uLnTx/>
                <a:uFillTx/>
                <a:latin typeface="Swiss721 BlkCn BT" panose="020B0806030502040204" pitchFamily="34" charset="0"/>
                <a:ea typeface="+mn-ea"/>
                <a:cs typeface="Swiss721 BlkCn BT" panose="020B0806030502040204" pitchFamily="34" charset="0"/>
              </a:rPr>
              <a:t>Rhesymau</a:t>
            </a:r>
            <a:r>
              <a:rPr kumimoji="0" lang="en-GB" sz="4000" b="0" i="0" u="none" strike="noStrike" kern="1200" cap="none" spc="0" normalizeH="0" baseline="0" noProof="0" dirty="0">
                <a:ln>
                  <a:noFill/>
                </a:ln>
                <a:solidFill>
                  <a:srgbClr val="141313"/>
                </a:solidFill>
                <a:effectLst/>
                <a:uLnTx/>
                <a:uFillTx/>
                <a:latin typeface="Swiss721 BlkCn BT" panose="020B0806030502040204" pitchFamily="34" charset="0"/>
                <a:ea typeface="+mn-ea"/>
                <a:cs typeface="Swiss721 BlkCn BT" panose="020B0806030502040204" pitchFamily="34" charset="0"/>
              </a:rPr>
              <a:t> </a:t>
            </a:r>
            <a:r>
              <a:rPr kumimoji="0" lang="en-GB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141313"/>
                </a:solidFill>
                <a:effectLst/>
                <a:uLnTx/>
                <a:uFillTx/>
                <a:latin typeface="Swiss721 BlkCn BT" panose="020B0806030502040204" pitchFamily="34" charset="0"/>
                <a:ea typeface="+mn-ea"/>
                <a:cs typeface="Swiss721 BlkCn BT" panose="020B0806030502040204" pitchFamily="34" charset="0"/>
              </a:rPr>
              <a:t>dros</a:t>
            </a:r>
            <a:r>
              <a:rPr kumimoji="0" lang="en-GB" sz="4000" b="0" i="0" u="none" strike="noStrike" kern="1200" cap="none" spc="0" normalizeH="0" baseline="0" noProof="0" dirty="0">
                <a:ln>
                  <a:noFill/>
                </a:ln>
                <a:solidFill>
                  <a:srgbClr val="141313"/>
                </a:solidFill>
                <a:effectLst/>
                <a:uLnTx/>
                <a:uFillTx/>
                <a:latin typeface="Swiss721 BlkCn BT" panose="020B0806030502040204" pitchFamily="34" charset="0"/>
                <a:ea typeface="+mn-ea"/>
                <a:cs typeface="Swiss721 BlkCn BT" panose="020B0806030502040204" pitchFamily="34" charset="0"/>
              </a:rPr>
              <a:t> </a:t>
            </a:r>
            <a:r>
              <a:rPr kumimoji="0" lang="en-GB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141313"/>
                </a:solidFill>
                <a:effectLst/>
                <a:uLnTx/>
                <a:uFillTx/>
                <a:latin typeface="Swiss721 BlkCn BT" panose="020B0806030502040204" pitchFamily="34" charset="0"/>
                <a:ea typeface="+mn-ea"/>
                <a:cs typeface="Swiss721 BlkCn BT" panose="020B0806030502040204" pitchFamily="34" charset="0"/>
              </a:rPr>
              <a:t>symud</a:t>
            </a:r>
            <a:r>
              <a:rPr kumimoji="0" lang="en-GB" sz="4000" b="0" i="0" u="none" strike="noStrike" kern="1200" cap="none" spc="0" normalizeH="0" baseline="0" noProof="0" dirty="0">
                <a:ln>
                  <a:noFill/>
                </a:ln>
                <a:solidFill>
                  <a:srgbClr val="141313"/>
                </a:solidFill>
                <a:effectLst/>
                <a:uLnTx/>
                <a:uFillTx/>
                <a:latin typeface="Swiss721 BlkCn BT" panose="020B0806030502040204" pitchFamily="34" charset="0"/>
                <a:ea typeface="+mn-ea"/>
                <a:cs typeface="Swiss721 BlkCn BT" panose="020B0806030502040204" pitchFamily="34" charset="0"/>
              </a:rPr>
              <a:t> </a:t>
            </a:r>
            <a:r>
              <a:rPr kumimoji="0" lang="en-GB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141313"/>
                </a:solidFill>
                <a:effectLst/>
                <a:uLnTx/>
                <a:uFillTx/>
                <a:latin typeface="Swiss721 BlkCn BT" panose="020B0806030502040204" pitchFamily="34" charset="0"/>
                <a:ea typeface="+mn-ea"/>
                <a:cs typeface="Swiss721 BlkCn BT" panose="020B0806030502040204" pitchFamily="34" charset="0"/>
              </a:rPr>
              <a:t>mwy</a:t>
            </a:r>
            <a:r>
              <a:rPr kumimoji="0" lang="en-GB" sz="4000" b="0" i="0" u="none" strike="noStrike" kern="1200" cap="none" spc="0" normalizeH="0" baseline="0" noProof="0" dirty="0">
                <a:ln>
                  <a:noFill/>
                </a:ln>
                <a:solidFill>
                  <a:srgbClr val="141313"/>
                </a:solidFill>
                <a:effectLst/>
                <a:uLnTx/>
                <a:uFillTx/>
                <a:latin typeface="Swiss721 BlkCn BT" panose="020B0806030502040204" pitchFamily="34" charset="0"/>
                <a:ea typeface="+mn-ea"/>
                <a:cs typeface="Swiss721 BlkCn BT" panose="020B0806030502040204" pitchFamily="34" charset="0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141313"/>
                </a:solidFill>
                <a:effectLst/>
                <a:uLnTx/>
                <a:uFillTx/>
                <a:latin typeface="Swiss721 BlkCn BT" panose="020B0806030502040204" pitchFamily="34" charset="0"/>
                <a:ea typeface="+mn-ea"/>
                <a:cs typeface="Swiss721 BlkCn BT" panose="020B0806030502040204" pitchFamily="34" charset="0"/>
              </a:rPr>
              <a:t>yn</a:t>
            </a:r>
            <a:r>
              <a:rPr kumimoji="0" lang="en-GB" sz="4000" b="0" i="0" u="none" strike="noStrike" kern="1200" cap="none" spc="0" normalizeH="0" baseline="0" noProof="0" dirty="0">
                <a:ln>
                  <a:noFill/>
                </a:ln>
                <a:solidFill>
                  <a:srgbClr val="141313"/>
                </a:solidFill>
                <a:effectLst/>
                <a:uLnTx/>
                <a:uFillTx/>
                <a:latin typeface="Swiss721 BlkCn BT" panose="020B0806030502040204" pitchFamily="34" charset="0"/>
                <a:ea typeface="+mn-ea"/>
                <a:cs typeface="Swiss721 BlkCn BT" panose="020B0806030502040204" pitchFamily="34" charset="0"/>
              </a:rPr>
              <a:t> </a:t>
            </a:r>
            <a:r>
              <a:rPr kumimoji="0" lang="en-GB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141313"/>
                </a:solidFill>
                <a:effectLst/>
                <a:uLnTx/>
                <a:uFillTx/>
                <a:latin typeface="Swiss721 BlkCn BT" panose="020B0806030502040204" pitchFamily="34" charset="0"/>
                <a:ea typeface="+mn-ea"/>
                <a:cs typeface="Swiss721 BlkCn BT" panose="020B0806030502040204" pitchFamily="34" charset="0"/>
              </a:rPr>
              <a:t>ystod</a:t>
            </a:r>
            <a:r>
              <a:rPr kumimoji="0" lang="en-GB" sz="4000" b="0" i="0" u="none" strike="noStrike" kern="1200" cap="none" spc="0" normalizeH="0" baseline="0" noProof="0" dirty="0">
                <a:ln>
                  <a:noFill/>
                </a:ln>
                <a:solidFill>
                  <a:srgbClr val="141313"/>
                </a:solidFill>
                <a:effectLst/>
                <a:uLnTx/>
                <a:uFillTx/>
                <a:latin typeface="Swiss721 BlkCn BT" panose="020B0806030502040204" pitchFamily="34" charset="0"/>
                <a:ea typeface="+mn-ea"/>
                <a:cs typeface="Swiss721 BlkCn BT" panose="020B0806030502040204" pitchFamily="34" charset="0"/>
              </a:rPr>
              <a:t> </a:t>
            </a:r>
            <a:r>
              <a:rPr kumimoji="0" lang="en-GB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141313"/>
                </a:solidFill>
                <a:effectLst/>
                <a:uLnTx/>
                <a:uFillTx/>
                <a:latin typeface="Swiss721 BlkCn BT" panose="020B0806030502040204" pitchFamily="34" charset="0"/>
                <a:ea typeface="+mn-ea"/>
                <a:cs typeface="Swiss721 BlkCn BT" panose="020B0806030502040204" pitchFamily="34" charset="0"/>
              </a:rPr>
              <a:t>eich</a:t>
            </a:r>
            <a:r>
              <a:rPr kumimoji="0" lang="en-GB" sz="4000" b="0" i="0" u="none" strike="noStrike" kern="1200" cap="none" spc="0" normalizeH="0" baseline="0" noProof="0" dirty="0">
                <a:ln>
                  <a:noFill/>
                </a:ln>
                <a:solidFill>
                  <a:srgbClr val="141313"/>
                </a:solidFill>
                <a:effectLst/>
                <a:uLnTx/>
                <a:uFillTx/>
                <a:latin typeface="Swiss721 BlkCn BT" panose="020B0806030502040204" pitchFamily="34" charset="0"/>
                <a:ea typeface="+mn-ea"/>
                <a:cs typeface="Swiss721 BlkCn BT" panose="020B0806030502040204" pitchFamily="34" charset="0"/>
              </a:rPr>
              <a:t> </a:t>
            </a:r>
            <a:r>
              <a:rPr kumimoji="0" lang="en-GB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141313"/>
                </a:solidFill>
                <a:effectLst/>
                <a:uLnTx/>
                <a:uFillTx/>
                <a:latin typeface="Swiss721 BlkCn BT" panose="020B0806030502040204" pitchFamily="34" charset="0"/>
                <a:ea typeface="+mn-ea"/>
                <a:cs typeface="Swiss721 BlkCn BT" panose="020B0806030502040204" pitchFamily="34" charset="0"/>
              </a:rPr>
              <a:t>taith</a:t>
            </a:r>
            <a:r>
              <a:rPr kumimoji="0" lang="en-GB" sz="4000" b="0" i="0" u="none" strike="noStrike" kern="1200" cap="none" spc="0" normalizeH="0" baseline="0" noProof="0" dirty="0">
                <a:ln>
                  <a:noFill/>
                </a:ln>
                <a:solidFill>
                  <a:srgbClr val="141313"/>
                </a:solidFill>
                <a:effectLst/>
                <a:uLnTx/>
                <a:uFillTx/>
                <a:latin typeface="Swiss721 BlkCn BT" panose="020B0806030502040204" pitchFamily="34" charset="0"/>
                <a:ea typeface="+mn-ea"/>
                <a:cs typeface="Swiss721 BlkCn BT" panose="020B0806030502040204" pitchFamily="34" charset="0"/>
              </a:rPr>
              <a:t> </a:t>
            </a:r>
            <a:r>
              <a:rPr kumimoji="0" lang="en-GB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141313"/>
                </a:solidFill>
                <a:effectLst/>
                <a:uLnTx/>
                <a:uFillTx/>
                <a:latin typeface="Swiss721 BlkCn BT" panose="020B0806030502040204" pitchFamily="34" charset="0"/>
                <a:ea typeface="+mn-ea"/>
                <a:cs typeface="Swiss721 BlkCn BT" panose="020B0806030502040204" pitchFamily="34" charset="0"/>
              </a:rPr>
              <a:t>i'r</a:t>
            </a:r>
            <a:r>
              <a:rPr kumimoji="0" lang="en-GB" sz="4000" b="0" i="0" u="none" strike="noStrike" kern="1200" cap="none" spc="0" normalizeH="0" baseline="0" noProof="0" dirty="0">
                <a:ln>
                  <a:noFill/>
                </a:ln>
                <a:solidFill>
                  <a:srgbClr val="141313"/>
                </a:solidFill>
                <a:effectLst/>
                <a:uLnTx/>
                <a:uFillTx/>
                <a:latin typeface="Swiss721 BlkCn BT" panose="020B0806030502040204" pitchFamily="34" charset="0"/>
                <a:ea typeface="+mn-ea"/>
                <a:cs typeface="Swiss721 BlkCn BT" panose="020B0806030502040204" pitchFamily="34" charset="0"/>
              </a:rPr>
              <a:t> </a:t>
            </a:r>
            <a:r>
              <a:rPr kumimoji="0" lang="en-GB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141313"/>
                </a:solidFill>
                <a:effectLst/>
                <a:uLnTx/>
                <a:uFillTx/>
                <a:latin typeface="Swiss721 BlkCn BT" panose="020B0806030502040204" pitchFamily="34" charset="0"/>
                <a:ea typeface="+mn-ea"/>
                <a:cs typeface="Swiss721 BlkCn BT" panose="020B0806030502040204" pitchFamily="34" charset="0"/>
              </a:rPr>
              <a:t>ysgol</a:t>
            </a:r>
            <a:endParaRPr kumimoji="0" lang="en-GB" sz="4000" b="0" i="0" u="none" strike="noStrike" kern="1200" cap="none" spc="0" normalizeH="0" baseline="0" noProof="0" dirty="0">
              <a:ln>
                <a:noFill/>
              </a:ln>
              <a:solidFill>
                <a:srgbClr val="141313"/>
              </a:solidFill>
              <a:effectLst/>
              <a:uLnTx/>
              <a:uFillTx/>
              <a:latin typeface="Swiss721 BlkCn BT" panose="020B0806030502040204" pitchFamily="34" charset="0"/>
              <a:ea typeface="+mn-ea"/>
              <a:cs typeface="Swiss721 BlkCn BT" panose="020B0806030502040204" pitchFamily="34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0C03F56-9867-414E-9746-B9274A61674E}"/>
              </a:ext>
            </a:extLst>
          </p:cNvPr>
          <p:cNvSpPr/>
          <p:nvPr/>
        </p:nvSpPr>
        <p:spPr>
          <a:xfrm rot="21356115">
            <a:off x="207277" y="2117596"/>
            <a:ext cx="3143046" cy="41212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dist="50800" dir="1800000" algn="ctr" rotWithShape="0">
              <a:srgbClr val="000000">
                <a:alpha val="20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1" i="0" u="none" strike="noStrike" kern="1200" cap="none" spc="0" normalizeH="0" baseline="0" noProof="0">
              <a:ln>
                <a:noFill/>
              </a:ln>
              <a:solidFill>
                <a:srgbClr val="141313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DAA2A1E-CF34-43ED-B071-8C9980C19606}"/>
              </a:ext>
            </a:extLst>
          </p:cNvPr>
          <p:cNvSpPr/>
          <p:nvPr/>
        </p:nvSpPr>
        <p:spPr>
          <a:xfrm rot="320937">
            <a:off x="260492" y="5996586"/>
            <a:ext cx="3344953" cy="41212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dist="50800" dir="1800000" algn="ctr" rotWithShape="0">
              <a:srgbClr val="000000">
                <a:alpha val="20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1" i="0" u="none" strike="noStrike" kern="1200" cap="none" spc="0" normalizeH="0" baseline="0" noProof="0">
              <a:ln>
                <a:noFill/>
              </a:ln>
              <a:solidFill>
                <a:srgbClr val="141313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49EDEC6-71F1-405A-BFA4-CE64AA651DE8}"/>
              </a:ext>
            </a:extLst>
          </p:cNvPr>
          <p:cNvSpPr/>
          <p:nvPr/>
        </p:nvSpPr>
        <p:spPr>
          <a:xfrm>
            <a:off x="495452" y="3802069"/>
            <a:ext cx="3919513" cy="49561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dist="50800" dir="1800000" algn="ctr" rotWithShape="0">
              <a:srgbClr val="000000">
                <a:alpha val="20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1" i="0" u="none" strike="noStrike" kern="1200" cap="none" spc="0" normalizeH="0" baseline="0" noProof="0">
              <a:ln>
                <a:noFill/>
              </a:ln>
              <a:solidFill>
                <a:srgbClr val="141313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730987FD-E97C-4B4D-A79D-42BEB00A65D8}"/>
              </a:ext>
            </a:extLst>
          </p:cNvPr>
          <p:cNvSpPr/>
          <p:nvPr/>
        </p:nvSpPr>
        <p:spPr>
          <a:xfrm>
            <a:off x="4187557" y="6169990"/>
            <a:ext cx="2488677" cy="41212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dist="50800" dir="1800000" algn="ctr" rotWithShape="0">
              <a:srgbClr val="000000">
                <a:alpha val="20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1" i="0" u="none" strike="noStrike" kern="1200" cap="none" spc="0" normalizeH="0" baseline="0" noProof="0">
              <a:ln>
                <a:noFill/>
              </a:ln>
              <a:solidFill>
                <a:srgbClr val="141313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64D346A-17E2-4C0C-BF11-CAEF4F1F5DFC}"/>
              </a:ext>
            </a:extLst>
          </p:cNvPr>
          <p:cNvSpPr/>
          <p:nvPr/>
        </p:nvSpPr>
        <p:spPr>
          <a:xfrm>
            <a:off x="5724257" y="4154779"/>
            <a:ext cx="3215318" cy="41212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dist="50800" dir="1800000" algn="ctr" rotWithShape="0">
              <a:srgbClr val="000000">
                <a:alpha val="20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1" i="0" u="none" strike="noStrike" kern="1200" cap="none" spc="0" normalizeH="0" baseline="0" noProof="0">
              <a:ln>
                <a:noFill/>
              </a:ln>
              <a:solidFill>
                <a:srgbClr val="141313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1" i="0" u="none" strike="noStrike" kern="1200" cap="none" spc="0" normalizeH="0" baseline="0" noProof="0">
              <a:ln>
                <a:noFill/>
              </a:ln>
              <a:solidFill>
                <a:srgbClr val="141313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E1BC75A-2422-428E-9829-6FD6B76855CB}"/>
              </a:ext>
            </a:extLst>
          </p:cNvPr>
          <p:cNvSpPr/>
          <p:nvPr/>
        </p:nvSpPr>
        <p:spPr>
          <a:xfrm>
            <a:off x="4654320" y="2095360"/>
            <a:ext cx="1879077" cy="41212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dist="50800" dir="1800000" algn="ctr" rotWithShape="0">
              <a:srgbClr val="000000">
                <a:alpha val="20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1" i="0" u="none" strike="noStrike" kern="1200" cap="none" spc="0" normalizeH="0" baseline="0" noProof="0">
              <a:ln>
                <a:noFill/>
              </a:ln>
              <a:solidFill>
                <a:srgbClr val="141313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2" name="Picture 11" descr="A close up of a sign&#10;&#10;Description automatically generated">
            <a:extLst>
              <a:ext uri="{FF2B5EF4-FFF2-40B4-BE49-F238E27FC236}">
                <a16:creationId xmlns:a16="http://schemas.microsoft.com/office/drawing/2014/main" id="{88961551-270C-4E9B-BD9B-6F8395B645CA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862" y="4099765"/>
            <a:ext cx="2552166" cy="1741807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F5ACCA8D-7C70-492C-913E-1FE51A14023C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69705" y="4242326"/>
            <a:ext cx="3215318" cy="2007534"/>
          </a:xfrm>
          <a:prstGeom prst="rect">
            <a:avLst/>
          </a:prstGeom>
        </p:spPr>
      </p:pic>
      <p:pic>
        <p:nvPicPr>
          <p:cNvPr id="20" name="Picture 19" descr="A close up of an animal&#10;&#10;Description automatically generated">
            <a:extLst>
              <a:ext uri="{FF2B5EF4-FFF2-40B4-BE49-F238E27FC236}">
                <a16:creationId xmlns:a16="http://schemas.microsoft.com/office/drawing/2014/main" id="{40059498-2C65-4AD2-AFCE-7BC4AADB6ED6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4959152" y="2462854"/>
            <a:ext cx="3573615" cy="1629236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98F7D445-8128-4015-85AA-FBA80F0BC710}"/>
              </a:ext>
            </a:extLst>
          </p:cNvPr>
          <p:cNvSpPr txBox="1"/>
          <p:nvPr/>
        </p:nvSpPr>
        <p:spPr>
          <a:xfrm>
            <a:off x="5463643" y="2837919"/>
            <a:ext cx="88373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000" b="1" i="0" u="none" strike="noStrike" kern="1200" cap="none" spc="0" normalizeH="0" baseline="0" noProof="0">
                <a:ln>
                  <a:noFill/>
                </a:ln>
                <a:solidFill>
                  <a:srgbClr val="FFFFF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£££</a:t>
            </a:r>
          </a:p>
        </p:txBody>
      </p:sp>
      <p:pic>
        <p:nvPicPr>
          <p:cNvPr id="25" name="Picture 24" descr="A picture containing vector graphics&#10;&#10;Description automatically generated">
            <a:extLst>
              <a:ext uri="{FF2B5EF4-FFF2-40B4-BE49-F238E27FC236}">
                <a16:creationId xmlns:a16="http://schemas.microsoft.com/office/drawing/2014/main" id="{C084CAB5-5982-4683-B403-55F0A88F6620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68037" y="2198878"/>
            <a:ext cx="1779556" cy="1768810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607C7671-C6F9-446F-B446-072B6FE47BF7}"/>
              </a:ext>
            </a:extLst>
          </p:cNvPr>
          <p:cNvSpPr/>
          <p:nvPr/>
        </p:nvSpPr>
        <p:spPr>
          <a:xfrm rot="21377367">
            <a:off x="205800" y="2139135"/>
            <a:ext cx="316304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800" b="0" i="0" u="none" strike="noStrike" kern="1200" cap="none" spc="0" normalizeH="0" baseline="0" noProof="0" dirty="0">
                <a:ln>
                  <a:noFill/>
                </a:ln>
                <a:solidFill>
                  <a:srgbClr val="141313"/>
                </a:solidFill>
                <a:effectLst/>
                <a:uLnTx/>
                <a:uFillTx/>
                <a:latin typeface="Swiss721 BlkCn BT" panose="020B0806030502040204" pitchFamily="34" charset="0"/>
                <a:ea typeface="+mn-ea"/>
                <a:cs typeface="Swiss721 BlkCn BT" panose="020B0806030502040204" pitchFamily="34" charset="0"/>
              </a:rPr>
              <a:t>Mae'n eich helpu i gadw'n iach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rgbClr val="141313"/>
              </a:solidFill>
              <a:effectLst/>
              <a:uLnTx/>
              <a:uFillTx/>
              <a:latin typeface="Swiss721 BlkCn BT" panose="020B0806030502040204" pitchFamily="34" charset="0"/>
              <a:ea typeface="+mn-ea"/>
              <a:cs typeface="Swiss721 BlkCn BT" panose="020B0806030502040204" pitchFamily="34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851C36FC-BAA8-4B3F-88F5-F9896AC2C605}"/>
              </a:ext>
            </a:extLst>
          </p:cNvPr>
          <p:cNvSpPr/>
          <p:nvPr/>
        </p:nvSpPr>
        <p:spPr>
          <a:xfrm>
            <a:off x="4572000" y="2100174"/>
            <a:ext cx="205548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141313"/>
                </a:solidFill>
                <a:effectLst/>
                <a:uLnTx/>
                <a:uFillTx/>
                <a:latin typeface="Swiss721 BlkCn BT" panose="020B0806030502040204" pitchFamily="34" charset="0"/>
                <a:ea typeface="+mn-ea"/>
                <a:cs typeface="Swiss721 BlkCn BT" panose="020B0806030502040204" pitchFamily="34" charset="0"/>
              </a:rPr>
              <a:t>Mae'n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141313"/>
                </a:solidFill>
                <a:effectLst/>
                <a:uLnTx/>
                <a:uFillTx/>
                <a:latin typeface="Swiss721 BlkCn BT" panose="020B0806030502040204" pitchFamily="34" charset="0"/>
                <a:ea typeface="+mn-ea"/>
                <a:cs typeface="Swiss721 BlkCn BT" panose="020B0806030502040204" pitchFamily="34" charset="0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141313"/>
                </a:solidFill>
                <a:effectLst/>
                <a:uLnTx/>
                <a:uFillTx/>
                <a:latin typeface="Swiss721 BlkCn BT" panose="020B0806030502040204" pitchFamily="34" charset="0"/>
                <a:ea typeface="+mn-ea"/>
                <a:cs typeface="Swiss721 BlkCn BT" panose="020B0806030502040204" pitchFamily="34" charset="0"/>
              </a:rPr>
              <a:t>arbed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141313"/>
                </a:solidFill>
                <a:effectLst/>
                <a:uLnTx/>
                <a:uFillTx/>
                <a:latin typeface="Swiss721 BlkCn BT" panose="020B0806030502040204" pitchFamily="34" charset="0"/>
                <a:ea typeface="+mn-ea"/>
                <a:cs typeface="Swiss721 BlkCn BT" panose="020B0806030502040204" pitchFamily="34" charset="0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141313"/>
                </a:solidFill>
                <a:effectLst/>
                <a:uLnTx/>
                <a:uFillTx/>
                <a:latin typeface="Swiss721 BlkCn BT" panose="020B0806030502040204" pitchFamily="34" charset="0"/>
                <a:ea typeface="+mn-ea"/>
                <a:cs typeface="Swiss721 BlkCn BT" panose="020B0806030502040204" pitchFamily="34" charset="0"/>
              </a:rPr>
              <a:t>arian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rgbClr val="141313"/>
              </a:solidFill>
              <a:effectLst/>
              <a:uLnTx/>
              <a:uFillTx/>
              <a:latin typeface="Swiss721 BlkCn BT" panose="020B0806030502040204" pitchFamily="34" charset="0"/>
              <a:ea typeface="+mn-ea"/>
              <a:cs typeface="Swiss721 BlkCn BT" panose="020B0806030502040204" pitchFamily="34" charset="0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C6DF360C-6A68-46F0-A40D-E4EB807F7DF0}"/>
              </a:ext>
            </a:extLst>
          </p:cNvPr>
          <p:cNvSpPr/>
          <p:nvPr/>
        </p:nvSpPr>
        <p:spPr>
          <a:xfrm>
            <a:off x="511332" y="3866784"/>
            <a:ext cx="3903633" cy="369332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141313"/>
                </a:solidFill>
                <a:effectLst/>
                <a:uLnTx/>
                <a:uFillTx/>
                <a:latin typeface="Swiss721 BlkCn BT" panose="020B0806030502040204" pitchFamily="34" charset="0"/>
                <a:ea typeface="+mn-ea"/>
                <a:cs typeface="Swiss721 BlkCn BT" panose="020B0806030502040204" pitchFamily="34" charset="0"/>
              </a:rPr>
              <a:t>Mae'n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141313"/>
                </a:solidFill>
                <a:effectLst/>
                <a:uLnTx/>
                <a:uFillTx/>
                <a:latin typeface="Swiss721 BlkCn BT" panose="020B0806030502040204" pitchFamily="34" charset="0"/>
                <a:ea typeface="+mn-ea"/>
                <a:cs typeface="Swiss721 BlkCn BT" panose="020B0806030502040204" pitchFamily="34" charset="0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141313"/>
                </a:solidFill>
                <a:effectLst/>
                <a:uLnTx/>
                <a:uFillTx/>
                <a:latin typeface="Swiss721 BlkCn BT" panose="020B0806030502040204" pitchFamily="34" charset="0"/>
                <a:ea typeface="+mn-ea"/>
                <a:cs typeface="Swiss721 BlkCn BT" panose="020B0806030502040204" pitchFamily="34" charset="0"/>
              </a:rPr>
              <a:t>gwneud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141313"/>
                </a:solidFill>
                <a:effectLst/>
                <a:uLnTx/>
                <a:uFillTx/>
                <a:latin typeface="Swiss721 BlkCn BT" panose="020B0806030502040204" pitchFamily="34" charset="0"/>
                <a:ea typeface="+mn-ea"/>
                <a:cs typeface="Swiss721 BlkCn BT" panose="020B0806030502040204" pitchFamily="34" charset="0"/>
              </a:rPr>
              <a:t> i chi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141313"/>
                </a:solidFill>
                <a:effectLst/>
                <a:uLnTx/>
                <a:uFillTx/>
                <a:latin typeface="Swiss721 BlkCn BT" panose="020B0806030502040204" pitchFamily="34" charset="0"/>
                <a:ea typeface="+mn-ea"/>
                <a:cs typeface="Swiss721 BlkCn BT" panose="020B0806030502040204" pitchFamily="34" charset="0"/>
              </a:rPr>
              <a:t>deimlo'n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141313"/>
                </a:solidFill>
                <a:effectLst/>
                <a:uLnTx/>
                <a:uFillTx/>
                <a:latin typeface="Swiss721 BlkCn BT" panose="020B0806030502040204" pitchFamily="34" charset="0"/>
                <a:ea typeface="+mn-ea"/>
                <a:cs typeface="Swiss721 BlkCn BT" panose="020B0806030502040204" pitchFamily="34" charset="0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141313"/>
                </a:solidFill>
                <a:effectLst/>
                <a:uLnTx/>
                <a:uFillTx/>
                <a:latin typeface="Swiss721 BlkCn BT" panose="020B0806030502040204" pitchFamily="34" charset="0"/>
                <a:ea typeface="+mn-ea"/>
                <a:cs typeface="Swiss721 BlkCn BT" panose="020B0806030502040204" pitchFamily="34" charset="0"/>
              </a:rPr>
              <a:t>hapusach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rgbClr val="141313"/>
              </a:solidFill>
              <a:effectLst/>
              <a:uLnTx/>
              <a:uFillTx/>
              <a:latin typeface="Swiss721 BlkCn BT" panose="020B0806030502040204" pitchFamily="34" charset="0"/>
              <a:ea typeface="+mn-ea"/>
              <a:cs typeface="Swiss721 BlkCn BT" panose="020B0806030502040204" pitchFamily="34" charset="0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C3C63329-4D0A-4BC3-9126-9D6AE96B3919}"/>
              </a:ext>
            </a:extLst>
          </p:cNvPr>
          <p:cNvSpPr/>
          <p:nvPr/>
        </p:nvSpPr>
        <p:spPr>
          <a:xfrm>
            <a:off x="5769605" y="4117874"/>
            <a:ext cx="316997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141313"/>
                </a:solidFill>
                <a:effectLst/>
                <a:uLnTx/>
                <a:uFillTx/>
                <a:latin typeface="Swiss721 BlkCn BT" panose="020B0806030502040204" pitchFamily="34" charset="0"/>
                <a:ea typeface="+mn-ea"/>
                <a:cs typeface="Swiss721 BlkCn BT" panose="020B0806030502040204" pitchFamily="34" charset="0"/>
              </a:rPr>
              <a:t>Nid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141313"/>
                </a:solidFill>
                <a:effectLst/>
                <a:uLnTx/>
                <a:uFillTx/>
                <a:latin typeface="Swiss721 BlkCn BT" panose="020B0806030502040204" pitchFamily="34" charset="0"/>
                <a:ea typeface="+mn-ea"/>
                <a:cs typeface="Swiss721 BlkCn BT" panose="020B0806030502040204" pitchFamily="34" charset="0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141313"/>
                </a:solidFill>
                <a:effectLst/>
                <a:uLnTx/>
                <a:uFillTx/>
                <a:latin typeface="Swiss721 BlkCn BT" panose="020B0806030502040204" pitchFamily="34" charset="0"/>
                <a:ea typeface="+mn-ea"/>
                <a:cs typeface="Swiss721 BlkCn BT" panose="020B0806030502040204" pitchFamily="34" charset="0"/>
              </a:rPr>
              <a:t>yw'n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141313"/>
                </a:solidFill>
                <a:effectLst/>
                <a:uLnTx/>
                <a:uFillTx/>
                <a:latin typeface="Swiss721 BlkCn BT" panose="020B0806030502040204" pitchFamily="34" charset="0"/>
                <a:ea typeface="+mn-ea"/>
                <a:cs typeface="Swiss721 BlkCn BT" panose="020B0806030502040204" pitchFamily="34" charset="0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141313"/>
                </a:solidFill>
                <a:effectLst/>
                <a:uLnTx/>
                <a:uFillTx/>
                <a:latin typeface="Swiss721 BlkCn BT" panose="020B0806030502040204" pitchFamily="34" charset="0"/>
                <a:ea typeface="+mn-ea"/>
                <a:cs typeface="Swiss721 BlkCn BT" panose="020B0806030502040204" pitchFamily="34" charset="0"/>
              </a:rPr>
              <a:t>achosi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141313"/>
                </a:solidFill>
                <a:effectLst/>
                <a:uLnTx/>
                <a:uFillTx/>
                <a:latin typeface="Swiss721 BlkCn BT" panose="020B0806030502040204" pitchFamily="34" charset="0"/>
                <a:ea typeface="+mn-ea"/>
                <a:cs typeface="Swiss721 BlkCn BT" panose="020B0806030502040204" pitchFamily="34" charset="0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141313"/>
                </a:solidFill>
                <a:effectLst/>
                <a:uLnTx/>
                <a:uFillTx/>
                <a:latin typeface="Swiss721 BlkCn BT" panose="020B0806030502040204" pitchFamily="34" charset="0"/>
                <a:ea typeface="+mn-ea"/>
                <a:cs typeface="Swiss721 BlkCn BT" panose="020B0806030502040204" pitchFamily="34" charset="0"/>
              </a:rPr>
              <a:t>llygredd</a:t>
            </a: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srgbClr val="141313"/>
              </a:solidFill>
              <a:effectLst/>
              <a:uLnTx/>
              <a:uFillTx/>
              <a:latin typeface="Swiss721 BlkCn BT" panose="020B0806030502040204" pitchFamily="34" charset="0"/>
              <a:ea typeface="+mn-ea"/>
              <a:cs typeface="Swiss721 BlkCn BT" panose="020B0806030502040204" pitchFamily="34" charset="0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30E8D2C0-788D-46AB-AD4F-FBCADDDDB472}"/>
              </a:ext>
            </a:extLst>
          </p:cNvPr>
          <p:cNvSpPr/>
          <p:nvPr/>
        </p:nvSpPr>
        <p:spPr>
          <a:xfrm rot="297902">
            <a:off x="261638" y="5990083"/>
            <a:ext cx="330571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000" b="0" i="0" u="none" strike="noStrike" kern="1200" cap="none" spc="0" normalizeH="0" baseline="0" noProof="0" dirty="0">
                <a:ln>
                  <a:noFill/>
                </a:ln>
                <a:solidFill>
                  <a:srgbClr val="141313"/>
                </a:solidFill>
                <a:effectLst/>
                <a:uLnTx/>
                <a:uFillTx/>
                <a:latin typeface="Swiss721 BlkCn BT" panose="020B0806030502040204" pitchFamily="34" charset="0"/>
                <a:ea typeface="+mn-ea"/>
                <a:cs typeface="Swiss721 BlkCn BT" panose="020B0806030502040204" pitchFamily="34" charset="0"/>
              </a:rPr>
              <a:t>Mae'n rhoi annibyniaeth i chi</a:t>
            </a: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srgbClr val="141313"/>
              </a:solidFill>
              <a:effectLst/>
              <a:uLnTx/>
              <a:uFillTx/>
              <a:latin typeface="Swiss721 BlkCn BT" panose="020B0806030502040204" pitchFamily="34" charset="0"/>
              <a:ea typeface="+mn-ea"/>
              <a:cs typeface="Swiss721 BlkCn BT" panose="020B0806030502040204" pitchFamily="34" charset="0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49835C00-3D9D-4D48-B2F4-44CFFA06D5B5}"/>
              </a:ext>
            </a:extLst>
          </p:cNvPr>
          <p:cNvSpPr/>
          <p:nvPr/>
        </p:nvSpPr>
        <p:spPr>
          <a:xfrm>
            <a:off x="4187557" y="6182001"/>
            <a:ext cx="240963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141313"/>
                </a:solidFill>
                <a:effectLst/>
                <a:uLnTx/>
                <a:uFillTx/>
                <a:latin typeface="Swiss721 BlkCn BT" panose="020B0806030502040204" pitchFamily="34" charset="0"/>
                <a:ea typeface="+mn-ea"/>
                <a:cs typeface="Swiss721 BlkCn BT" panose="020B0806030502040204" pitchFamily="34" charset="0"/>
              </a:rPr>
              <a:t>Amser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141313"/>
                </a:solidFill>
                <a:effectLst/>
                <a:uLnTx/>
                <a:uFillTx/>
                <a:latin typeface="Swiss721 BlkCn BT" panose="020B0806030502040204" pitchFamily="34" charset="0"/>
                <a:ea typeface="+mn-ea"/>
                <a:cs typeface="Swiss721 BlkCn BT" panose="020B0806030502040204" pitchFamily="34" charset="0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141313"/>
                </a:solidFill>
                <a:effectLst/>
                <a:uLnTx/>
                <a:uFillTx/>
                <a:latin typeface="Swiss721 BlkCn BT" panose="020B0806030502040204" pitchFamily="34" charset="0"/>
                <a:ea typeface="+mn-ea"/>
                <a:cs typeface="Swiss721 BlkCn BT" panose="020B0806030502040204" pitchFamily="34" charset="0"/>
              </a:rPr>
              <a:t>gyda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141313"/>
                </a:solidFill>
                <a:effectLst/>
                <a:uLnTx/>
                <a:uFillTx/>
                <a:latin typeface="Swiss721 BlkCn BT" panose="020B0806030502040204" pitchFamily="34" charset="0"/>
                <a:ea typeface="+mn-ea"/>
                <a:cs typeface="Swiss721 BlkCn BT" panose="020B0806030502040204" pitchFamily="34" charset="0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141313"/>
                </a:solidFill>
                <a:effectLst/>
                <a:uLnTx/>
                <a:uFillTx/>
                <a:latin typeface="Swiss721 BlkCn BT" panose="020B0806030502040204" pitchFamily="34" charset="0"/>
                <a:ea typeface="+mn-ea"/>
                <a:cs typeface="Swiss721 BlkCn BT" panose="020B0806030502040204" pitchFamily="34" charset="0"/>
              </a:rPr>
              <a:t>ffrindiau</a:t>
            </a: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srgbClr val="141313"/>
              </a:solidFill>
              <a:effectLst/>
              <a:uLnTx/>
              <a:uFillTx/>
              <a:latin typeface="Swiss721 BlkCn BT" panose="020B0806030502040204" pitchFamily="34" charset="0"/>
              <a:ea typeface="+mn-ea"/>
              <a:cs typeface="Swiss721 BlkCn BT" panose="020B0806030502040204" pitchFamily="34" charset="0"/>
            </a:endParaRPr>
          </a:p>
        </p:txBody>
      </p:sp>
      <p:pic>
        <p:nvPicPr>
          <p:cNvPr id="11" name="Picture 10" descr="A pink sign with black text&#10;&#10;Description automatically generated">
            <a:extLst>
              <a:ext uri="{FF2B5EF4-FFF2-40B4-BE49-F238E27FC236}">
                <a16:creationId xmlns:a16="http://schemas.microsoft.com/office/drawing/2014/main" id="{E1073303-6315-EB92-11FC-ACD3493EB6C0}"/>
              </a:ext>
            </a:extLst>
          </p:cNvPr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026479">
            <a:off x="6457748" y="447535"/>
            <a:ext cx="2591367" cy="1359466"/>
          </a:xfrm>
          <a:prstGeom prst="rect">
            <a:avLst/>
          </a:prstGeom>
        </p:spPr>
      </p:pic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6A786C27-BE59-2B5E-B860-C3E1D75E6588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7689968" y="5396345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0555471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093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15" grpId="0"/>
      <p:bldP spid="16" grpId="0"/>
      <p:bldP spid="17" grpId="0"/>
      <p:bldP spid="18" grpId="0"/>
      <p:bldP spid="19" grpId="0"/>
      <p:bldP spid="2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BEC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A8145005-4BD2-4F5D-B166-E828436007F7}"/>
              </a:ext>
            </a:extLst>
          </p:cNvPr>
          <p:cNvSpPr/>
          <p:nvPr/>
        </p:nvSpPr>
        <p:spPr>
          <a:xfrm rot="12750162">
            <a:off x="-432825" y="5101469"/>
            <a:ext cx="8323730" cy="815364"/>
          </a:xfrm>
          <a:custGeom>
            <a:avLst/>
            <a:gdLst>
              <a:gd name="connsiteX0" fmla="*/ 0 w 3020290"/>
              <a:gd name="connsiteY0" fmla="*/ 665018 h 678873"/>
              <a:gd name="connsiteX1" fmla="*/ 83127 w 3020290"/>
              <a:gd name="connsiteY1" fmla="*/ 595746 h 678873"/>
              <a:gd name="connsiteX2" fmla="*/ 193963 w 3020290"/>
              <a:gd name="connsiteY2" fmla="*/ 484909 h 678873"/>
              <a:gd name="connsiteX3" fmla="*/ 235527 w 3020290"/>
              <a:gd name="connsiteY3" fmla="*/ 443346 h 678873"/>
              <a:gd name="connsiteX4" fmla="*/ 277090 w 3020290"/>
              <a:gd name="connsiteY4" fmla="*/ 401782 h 678873"/>
              <a:gd name="connsiteX5" fmla="*/ 360218 w 3020290"/>
              <a:gd name="connsiteY5" fmla="*/ 346364 h 678873"/>
              <a:gd name="connsiteX6" fmla="*/ 484909 w 3020290"/>
              <a:gd name="connsiteY6" fmla="*/ 249382 h 678873"/>
              <a:gd name="connsiteX7" fmla="*/ 568036 w 3020290"/>
              <a:gd name="connsiteY7" fmla="*/ 180109 h 678873"/>
              <a:gd name="connsiteX8" fmla="*/ 678872 w 3020290"/>
              <a:gd name="connsiteY8" fmla="*/ 96982 h 678873"/>
              <a:gd name="connsiteX9" fmla="*/ 734290 w 3020290"/>
              <a:gd name="connsiteY9" fmla="*/ 69273 h 678873"/>
              <a:gd name="connsiteX10" fmla="*/ 789709 w 3020290"/>
              <a:gd name="connsiteY10" fmla="*/ 27709 h 678873"/>
              <a:gd name="connsiteX11" fmla="*/ 858981 w 3020290"/>
              <a:gd name="connsiteY11" fmla="*/ 13855 h 678873"/>
              <a:gd name="connsiteX12" fmla="*/ 914400 w 3020290"/>
              <a:gd name="connsiteY12" fmla="*/ 0 h 678873"/>
              <a:gd name="connsiteX13" fmla="*/ 1302327 w 3020290"/>
              <a:gd name="connsiteY13" fmla="*/ 110837 h 678873"/>
              <a:gd name="connsiteX14" fmla="*/ 1343890 w 3020290"/>
              <a:gd name="connsiteY14" fmla="*/ 124691 h 678873"/>
              <a:gd name="connsiteX15" fmla="*/ 1524000 w 3020290"/>
              <a:gd name="connsiteY15" fmla="*/ 277091 h 678873"/>
              <a:gd name="connsiteX16" fmla="*/ 1565563 w 3020290"/>
              <a:gd name="connsiteY16" fmla="*/ 318655 h 678873"/>
              <a:gd name="connsiteX17" fmla="*/ 1676400 w 3020290"/>
              <a:gd name="connsiteY17" fmla="*/ 443346 h 678873"/>
              <a:gd name="connsiteX18" fmla="*/ 1731818 w 3020290"/>
              <a:gd name="connsiteY18" fmla="*/ 484909 h 678873"/>
              <a:gd name="connsiteX19" fmla="*/ 1773381 w 3020290"/>
              <a:gd name="connsiteY19" fmla="*/ 526473 h 678873"/>
              <a:gd name="connsiteX20" fmla="*/ 1856509 w 3020290"/>
              <a:gd name="connsiteY20" fmla="*/ 581891 h 678873"/>
              <a:gd name="connsiteX21" fmla="*/ 1953490 w 3020290"/>
              <a:gd name="connsiteY21" fmla="*/ 637309 h 678873"/>
              <a:gd name="connsiteX22" fmla="*/ 1995054 w 3020290"/>
              <a:gd name="connsiteY22" fmla="*/ 651164 h 678873"/>
              <a:gd name="connsiteX23" fmla="*/ 2119745 w 3020290"/>
              <a:gd name="connsiteY23" fmla="*/ 678873 h 678873"/>
              <a:gd name="connsiteX24" fmla="*/ 2369127 w 3020290"/>
              <a:gd name="connsiteY24" fmla="*/ 665018 h 678873"/>
              <a:gd name="connsiteX25" fmla="*/ 2438400 w 3020290"/>
              <a:gd name="connsiteY25" fmla="*/ 623455 h 678873"/>
              <a:gd name="connsiteX26" fmla="*/ 2493818 w 3020290"/>
              <a:gd name="connsiteY26" fmla="*/ 595746 h 678873"/>
              <a:gd name="connsiteX27" fmla="*/ 2563090 w 3020290"/>
              <a:gd name="connsiteY27" fmla="*/ 554182 h 678873"/>
              <a:gd name="connsiteX28" fmla="*/ 2604654 w 3020290"/>
              <a:gd name="connsiteY28" fmla="*/ 540327 h 678873"/>
              <a:gd name="connsiteX29" fmla="*/ 2729345 w 3020290"/>
              <a:gd name="connsiteY29" fmla="*/ 429491 h 678873"/>
              <a:gd name="connsiteX30" fmla="*/ 2757054 w 3020290"/>
              <a:gd name="connsiteY30" fmla="*/ 387927 h 678873"/>
              <a:gd name="connsiteX31" fmla="*/ 2854036 w 3020290"/>
              <a:gd name="connsiteY31" fmla="*/ 290946 h 678873"/>
              <a:gd name="connsiteX32" fmla="*/ 2895600 w 3020290"/>
              <a:gd name="connsiteY32" fmla="*/ 249382 h 678873"/>
              <a:gd name="connsiteX33" fmla="*/ 2937163 w 3020290"/>
              <a:gd name="connsiteY33" fmla="*/ 207818 h 678873"/>
              <a:gd name="connsiteX34" fmla="*/ 2992581 w 3020290"/>
              <a:gd name="connsiteY34" fmla="*/ 152400 h 678873"/>
              <a:gd name="connsiteX35" fmla="*/ 3020290 w 3020290"/>
              <a:gd name="connsiteY35" fmla="*/ 96982 h 6788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3020290" h="678873">
                <a:moveTo>
                  <a:pt x="0" y="665018"/>
                </a:moveTo>
                <a:cubicBezTo>
                  <a:pt x="27709" y="641927"/>
                  <a:pt x="56438" y="620009"/>
                  <a:pt x="83127" y="595746"/>
                </a:cubicBezTo>
                <a:cubicBezTo>
                  <a:pt x="83156" y="595720"/>
                  <a:pt x="179168" y="499704"/>
                  <a:pt x="193963" y="484909"/>
                </a:cubicBezTo>
                <a:lnTo>
                  <a:pt x="235527" y="443346"/>
                </a:lnTo>
                <a:cubicBezTo>
                  <a:pt x="249382" y="429491"/>
                  <a:pt x="260787" y="412650"/>
                  <a:pt x="277090" y="401782"/>
                </a:cubicBezTo>
                <a:cubicBezTo>
                  <a:pt x="304799" y="383309"/>
                  <a:pt x="336670" y="369912"/>
                  <a:pt x="360218" y="346364"/>
                </a:cubicBezTo>
                <a:cubicBezTo>
                  <a:pt x="434677" y="271905"/>
                  <a:pt x="393235" y="304387"/>
                  <a:pt x="484909" y="249382"/>
                </a:cubicBezTo>
                <a:cubicBezTo>
                  <a:pt x="535411" y="173628"/>
                  <a:pt x="483663" y="236358"/>
                  <a:pt x="568036" y="180109"/>
                </a:cubicBezTo>
                <a:cubicBezTo>
                  <a:pt x="606461" y="154492"/>
                  <a:pt x="637566" y="117635"/>
                  <a:pt x="678872" y="96982"/>
                </a:cubicBezTo>
                <a:cubicBezTo>
                  <a:pt x="697345" y="87746"/>
                  <a:pt x="716776" y="80219"/>
                  <a:pt x="734290" y="69273"/>
                </a:cubicBezTo>
                <a:cubicBezTo>
                  <a:pt x="753871" y="57035"/>
                  <a:pt x="768608" y="37087"/>
                  <a:pt x="789709" y="27709"/>
                </a:cubicBezTo>
                <a:cubicBezTo>
                  <a:pt x="811227" y="18145"/>
                  <a:pt x="835994" y="18963"/>
                  <a:pt x="858981" y="13855"/>
                </a:cubicBezTo>
                <a:cubicBezTo>
                  <a:pt x="877569" y="9724"/>
                  <a:pt x="895927" y="4618"/>
                  <a:pt x="914400" y="0"/>
                </a:cubicBezTo>
                <a:lnTo>
                  <a:pt x="1302327" y="110837"/>
                </a:lnTo>
                <a:cubicBezTo>
                  <a:pt x="1316352" y="114909"/>
                  <a:pt x="1331569" y="116851"/>
                  <a:pt x="1343890" y="124691"/>
                </a:cubicBezTo>
                <a:cubicBezTo>
                  <a:pt x="1438050" y="184610"/>
                  <a:pt x="1452337" y="205427"/>
                  <a:pt x="1524000" y="277091"/>
                </a:cubicBezTo>
                <a:cubicBezTo>
                  <a:pt x="1537854" y="290946"/>
                  <a:pt x="1553807" y="302980"/>
                  <a:pt x="1565563" y="318655"/>
                </a:cubicBezTo>
                <a:cubicBezTo>
                  <a:pt x="1600778" y="365608"/>
                  <a:pt x="1627487" y="406662"/>
                  <a:pt x="1676400" y="443346"/>
                </a:cubicBezTo>
                <a:cubicBezTo>
                  <a:pt x="1694873" y="457200"/>
                  <a:pt x="1714286" y="469882"/>
                  <a:pt x="1731818" y="484909"/>
                </a:cubicBezTo>
                <a:cubicBezTo>
                  <a:pt x="1746694" y="497660"/>
                  <a:pt x="1757915" y="514444"/>
                  <a:pt x="1773381" y="526473"/>
                </a:cubicBezTo>
                <a:cubicBezTo>
                  <a:pt x="1799668" y="546919"/>
                  <a:pt x="1828800" y="563418"/>
                  <a:pt x="1856509" y="581891"/>
                </a:cubicBezTo>
                <a:cubicBezTo>
                  <a:pt x="1898253" y="609721"/>
                  <a:pt x="1904269" y="616214"/>
                  <a:pt x="1953490" y="637309"/>
                </a:cubicBezTo>
                <a:cubicBezTo>
                  <a:pt x="1966913" y="643062"/>
                  <a:pt x="1981012" y="647152"/>
                  <a:pt x="1995054" y="651164"/>
                </a:cubicBezTo>
                <a:cubicBezTo>
                  <a:pt x="2040698" y="664205"/>
                  <a:pt x="2072141" y="669352"/>
                  <a:pt x="2119745" y="678873"/>
                </a:cubicBezTo>
                <a:cubicBezTo>
                  <a:pt x="2202872" y="674255"/>
                  <a:pt x="2287103" y="679283"/>
                  <a:pt x="2369127" y="665018"/>
                </a:cubicBezTo>
                <a:cubicBezTo>
                  <a:pt x="2395657" y="660404"/>
                  <a:pt x="2414860" y="636532"/>
                  <a:pt x="2438400" y="623455"/>
                </a:cubicBezTo>
                <a:cubicBezTo>
                  <a:pt x="2456454" y="613425"/>
                  <a:pt x="2475764" y="605776"/>
                  <a:pt x="2493818" y="595746"/>
                </a:cubicBezTo>
                <a:cubicBezTo>
                  <a:pt x="2517357" y="582668"/>
                  <a:pt x="2539005" y="566225"/>
                  <a:pt x="2563090" y="554182"/>
                </a:cubicBezTo>
                <a:cubicBezTo>
                  <a:pt x="2576152" y="547651"/>
                  <a:pt x="2591592" y="546858"/>
                  <a:pt x="2604654" y="540327"/>
                </a:cubicBezTo>
                <a:cubicBezTo>
                  <a:pt x="2646299" y="519504"/>
                  <a:pt x="2710985" y="457032"/>
                  <a:pt x="2729345" y="429491"/>
                </a:cubicBezTo>
                <a:cubicBezTo>
                  <a:pt x="2738581" y="415636"/>
                  <a:pt x="2745915" y="400304"/>
                  <a:pt x="2757054" y="387927"/>
                </a:cubicBezTo>
                <a:cubicBezTo>
                  <a:pt x="2787637" y="353945"/>
                  <a:pt x="2821709" y="323273"/>
                  <a:pt x="2854036" y="290946"/>
                </a:cubicBezTo>
                <a:lnTo>
                  <a:pt x="2895600" y="249382"/>
                </a:lnTo>
                <a:lnTo>
                  <a:pt x="2937163" y="207818"/>
                </a:lnTo>
                <a:lnTo>
                  <a:pt x="2992581" y="152400"/>
                </a:lnTo>
                <a:cubicBezTo>
                  <a:pt x="3008501" y="104641"/>
                  <a:pt x="2996110" y="121164"/>
                  <a:pt x="3020290" y="96982"/>
                </a:cubicBezTo>
              </a:path>
            </a:pathLst>
          </a:custGeom>
          <a:ln w="19050" cap="flat" cmpd="sng" algn="ctr">
            <a:solidFill>
              <a:schemeClr val="accent5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4B52679-B6DA-4C31-AEAD-982317B1DAF4}"/>
              </a:ext>
            </a:extLst>
          </p:cNvPr>
          <p:cNvSpPr/>
          <p:nvPr/>
        </p:nvSpPr>
        <p:spPr>
          <a:xfrm rot="21291661">
            <a:off x="548335" y="645049"/>
            <a:ext cx="6412379" cy="1077218"/>
          </a:xfrm>
          <a:prstGeom prst="rect">
            <a:avLst/>
          </a:prstGeom>
          <a:solidFill>
            <a:schemeClr val="accent2"/>
          </a:solidFill>
          <a:ln>
            <a:noFill/>
          </a:ln>
          <a:effectLst>
            <a:outerShdw dist="127000" dir="1800000" algn="tl" rotWithShape="0">
              <a:prstClr val="black">
                <a:alpha val="20000"/>
              </a:prstClr>
            </a:outerShdw>
          </a:effectLst>
        </p:spPr>
        <p:txBody>
          <a:bodyPr wrap="square">
            <a:spAutoFit/>
          </a:bodyPr>
          <a:lstStyle/>
          <a:p>
            <a:pPr lvl="0" algn="ctr"/>
            <a:r>
              <a:rPr lang="en-GB" sz="3200" dirty="0">
                <a:solidFill>
                  <a:schemeClr val="bg1"/>
                </a:solidFill>
                <a:latin typeface="Swiss721 BlkCn BT" panose="020B0806030502040204" pitchFamily="34" charset="0"/>
                <a:cs typeface="Swiss721 BlkCn BT" panose="020B0806030502040204" pitchFamily="34" charset="0"/>
              </a:rPr>
              <a:t>Sut y </a:t>
            </a:r>
            <a:r>
              <a:rPr lang="en-GB" sz="3200" dirty="0" err="1">
                <a:solidFill>
                  <a:schemeClr val="bg1"/>
                </a:solidFill>
                <a:latin typeface="Swiss721 BlkCn BT" panose="020B0806030502040204" pitchFamily="34" charset="0"/>
                <a:cs typeface="Swiss721 BlkCn BT" panose="020B0806030502040204" pitchFamily="34" charset="0"/>
              </a:rPr>
              <a:t>byddwch</a:t>
            </a:r>
            <a:r>
              <a:rPr lang="en-GB" sz="3200" dirty="0">
                <a:solidFill>
                  <a:schemeClr val="bg1"/>
                </a:solidFill>
                <a:latin typeface="Swiss721 BlkCn BT" panose="020B0806030502040204" pitchFamily="34" charset="0"/>
                <a:cs typeface="Swiss721 BlkCn BT" panose="020B0806030502040204" pitchFamily="34" charset="0"/>
              </a:rPr>
              <a:t> </a:t>
            </a:r>
            <a:r>
              <a:rPr lang="en-GB" sz="3200" dirty="0" err="1">
                <a:solidFill>
                  <a:schemeClr val="bg1"/>
                </a:solidFill>
                <a:latin typeface="Swiss721 BlkCn BT" panose="020B0806030502040204" pitchFamily="34" charset="0"/>
                <a:cs typeface="Swiss721 BlkCn BT" panose="020B0806030502040204" pitchFamily="34" charset="0"/>
              </a:rPr>
              <a:t>chi'n</a:t>
            </a:r>
            <a:r>
              <a:rPr lang="en-GB" sz="3200" dirty="0">
                <a:solidFill>
                  <a:schemeClr val="bg1"/>
                </a:solidFill>
                <a:latin typeface="Swiss721 BlkCn BT" panose="020B0806030502040204" pitchFamily="34" charset="0"/>
                <a:cs typeface="Swiss721 BlkCn BT" panose="020B0806030502040204" pitchFamily="34" charset="0"/>
              </a:rPr>
              <a:t> </a:t>
            </a:r>
            <a:r>
              <a:rPr lang="en-GB" sz="3200" dirty="0" err="1">
                <a:solidFill>
                  <a:schemeClr val="bg1"/>
                </a:solidFill>
                <a:latin typeface="Swiss721 BlkCn BT" panose="020B0806030502040204" pitchFamily="34" charset="0"/>
                <a:cs typeface="Swiss721 BlkCn BT" panose="020B0806030502040204" pitchFamily="34" charset="0"/>
              </a:rPr>
              <a:t>teithio</a:t>
            </a:r>
            <a:r>
              <a:rPr lang="en-GB" sz="3200" dirty="0">
                <a:solidFill>
                  <a:schemeClr val="bg1"/>
                </a:solidFill>
                <a:latin typeface="Swiss721 BlkCn BT" panose="020B0806030502040204" pitchFamily="34" charset="0"/>
                <a:cs typeface="Swiss721 BlkCn BT" panose="020B0806030502040204" pitchFamily="34" charset="0"/>
              </a:rPr>
              <a:t> </a:t>
            </a:r>
            <a:r>
              <a:rPr lang="en-GB" sz="3200" dirty="0" err="1">
                <a:solidFill>
                  <a:schemeClr val="bg1"/>
                </a:solidFill>
                <a:latin typeface="Swiss721 BlkCn BT" panose="020B0806030502040204" pitchFamily="34" charset="0"/>
                <a:cs typeface="Swiss721 BlkCn BT" panose="020B0806030502040204" pitchFamily="34" charset="0"/>
              </a:rPr>
              <a:t>i'ch</a:t>
            </a:r>
            <a:r>
              <a:rPr lang="en-GB" sz="3200" dirty="0">
                <a:solidFill>
                  <a:schemeClr val="bg1"/>
                </a:solidFill>
                <a:latin typeface="Swiss721 BlkCn BT" panose="020B0806030502040204" pitchFamily="34" charset="0"/>
                <a:cs typeface="Swiss721 BlkCn BT" panose="020B0806030502040204" pitchFamily="34" charset="0"/>
              </a:rPr>
              <a:t> </a:t>
            </a:r>
            <a:r>
              <a:rPr lang="en-GB" sz="3200" dirty="0" err="1">
                <a:solidFill>
                  <a:schemeClr val="bg1"/>
                </a:solidFill>
                <a:latin typeface="Swiss721 BlkCn BT" panose="020B0806030502040204" pitchFamily="34" charset="0"/>
                <a:cs typeface="Swiss721 BlkCn BT" panose="020B0806030502040204" pitchFamily="34" charset="0"/>
              </a:rPr>
              <a:t>ysgol</a:t>
            </a:r>
            <a:r>
              <a:rPr lang="en-GB" sz="3200" dirty="0">
                <a:solidFill>
                  <a:schemeClr val="bg1"/>
                </a:solidFill>
                <a:latin typeface="Swiss721 BlkCn BT" panose="020B0806030502040204" pitchFamily="34" charset="0"/>
                <a:cs typeface="Swiss721 BlkCn BT" panose="020B0806030502040204" pitchFamily="34" charset="0"/>
              </a:rPr>
              <a:t> </a:t>
            </a:r>
            <a:r>
              <a:rPr lang="en-GB" sz="3200" dirty="0" err="1">
                <a:solidFill>
                  <a:schemeClr val="bg1"/>
                </a:solidFill>
                <a:latin typeface="Swiss721 BlkCn BT" panose="020B0806030502040204" pitchFamily="34" charset="0"/>
                <a:cs typeface="Swiss721 BlkCn BT" panose="020B0806030502040204" pitchFamily="34" charset="0"/>
              </a:rPr>
              <a:t>newydd</a:t>
            </a:r>
            <a:r>
              <a:rPr lang="en-GB" sz="3200" dirty="0">
                <a:solidFill>
                  <a:schemeClr val="bg1"/>
                </a:solidFill>
                <a:latin typeface="Swiss721 BlkCn BT" panose="020B0806030502040204" pitchFamily="34" charset="0"/>
                <a:cs typeface="Swiss721 BlkCn BT" panose="020B0806030502040204" pitchFamily="34" charset="0"/>
              </a:rPr>
              <a:t>? </a:t>
            </a:r>
            <a:endParaRPr kumimoji="0" lang="en-GB" sz="320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Swiss721 BlkCn BT" panose="020B0806030502040204" pitchFamily="34" charset="0"/>
              <a:cs typeface="Swiss721 BlkCn BT" panose="020B0806030502040204" pitchFamily="34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19CA6619-EE20-49C0-9AFA-2980DC87F787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6638711" y="218608"/>
            <a:ext cx="1995403" cy="244563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611553F-0384-4355-9483-48D2BFF2C8F3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971872" y="5465869"/>
            <a:ext cx="1273961" cy="1191790"/>
          </a:xfrm>
          <a:prstGeom prst="rect">
            <a:avLst/>
          </a:prstGeom>
        </p:spPr>
      </p:pic>
      <p:pic>
        <p:nvPicPr>
          <p:cNvPr id="14" name="Picture 13" descr="A close up of a womans face&#10;&#10;Description automatically generated">
            <a:extLst>
              <a:ext uri="{FF2B5EF4-FFF2-40B4-BE49-F238E27FC236}">
                <a16:creationId xmlns:a16="http://schemas.microsoft.com/office/drawing/2014/main" id="{FFEED94E-F49F-49B6-9459-1F9068A3AEDB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6479" y="4274449"/>
            <a:ext cx="1871187" cy="2382839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21752A73-B5D8-4CEC-9883-CA8326A87560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4682" y="1492538"/>
            <a:ext cx="2562575" cy="1936462"/>
          </a:xfrm>
          <a:prstGeom prst="rect">
            <a:avLst/>
          </a:prstGeom>
        </p:spPr>
      </p:pic>
      <p:pic>
        <p:nvPicPr>
          <p:cNvPr id="7" name="Graphic 6" descr="Checkmark">
            <a:extLst>
              <a:ext uri="{FF2B5EF4-FFF2-40B4-BE49-F238E27FC236}">
                <a16:creationId xmlns:a16="http://schemas.microsoft.com/office/drawing/2014/main" id="{13954F54-A35A-49CB-8B76-39DE5F1B62ED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3486192" y="3896560"/>
            <a:ext cx="336064" cy="369333"/>
          </a:xfrm>
          <a:prstGeom prst="rect">
            <a:avLst/>
          </a:prstGeom>
        </p:spPr>
      </p:pic>
      <p:pic>
        <p:nvPicPr>
          <p:cNvPr id="16" name="Graphic 15" descr="Checkmark">
            <a:extLst>
              <a:ext uri="{FF2B5EF4-FFF2-40B4-BE49-F238E27FC236}">
                <a16:creationId xmlns:a16="http://schemas.microsoft.com/office/drawing/2014/main" id="{5CEE49DB-1B83-4F57-B818-B89217793293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3480169" y="4315929"/>
            <a:ext cx="336064" cy="369333"/>
          </a:xfrm>
          <a:prstGeom prst="rect">
            <a:avLst/>
          </a:prstGeom>
        </p:spPr>
      </p:pic>
      <p:pic>
        <p:nvPicPr>
          <p:cNvPr id="18" name="Graphic 17" descr="Checkmark">
            <a:extLst>
              <a:ext uri="{FF2B5EF4-FFF2-40B4-BE49-F238E27FC236}">
                <a16:creationId xmlns:a16="http://schemas.microsoft.com/office/drawing/2014/main" id="{8013E96D-0591-4973-B703-896716EF73E7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3473543" y="4740393"/>
            <a:ext cx="336064" cy="369333"/>
          </a:xfrm>
          <a:prstGeom prst="rect">
            <a:avLst/>
          </a:prstGeom>
        </p:spPr>
      </p:pic>
      <p:pic>
        <p:nvPicPr>
          <p:cNvPr id="19" name="Graphic 18" descr="Checkmark">
            <a:extLst>
              <a:ext uri="{FF2B5EF4-FFF2-40B4-BE49-F238E27FC236}">
                <a16:creationId xmlns:a16="http://schemas.microsoft.com/office/drawing/2014/main" id="{68DFF5C6-F90A-4446-B99B-368D8E3538EA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3486795" y="5168570"/>
            <a:ext cx="336064" cy="369333"/>
          </a:xfrm>
          <a:prstGeom prst="rect">
            <a:avLst/>
          </a:prstGeom>
        </p:spPr>
      </p:pic>
      <p:pic>
        <p:nvPicPr>
          <p:cNvPr id="20" name="Graphic 19" descr="Checkmark">
            <a:extLst>
              <a:ext uri="{FF2B5EF4-FFF2-40B4-BE49-F238E27FC236}">
                <a16:creationId xmlns:a16="http://schemas.microsoft.com/office/drawing/2014/main" id="{A990AD5D-20A5-49CD-A874-114E49842B39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3483881" y="5600453"/>
            <a:ext cx="336064" cy="369333"/>
          </a:xfrm>
          <a:prstGeom prst="rect">
            <a:avLst/>
          </a:prstGeom>
        </p:spPr>
      </p:pic>
      <p:pic>
        <p:nvPicPr>
          <p:cNvPr id="4" name="Picture 3" descr="A checklist with a person and a rabbit&#10;&#10;Description automatically generated">
            <a:extLst>
              <a:ext uri="{FF2B5EF4-FFF2-40B4-BE49-F238E27FC236}">
                <a16:creationId xmlns:a16="http://schemas.microsoft.com/office/drawing/2014/main" id="{83EA7BFD-36AD-6600-9D0E-B0CEA9B3912B}"/>
              </a:ext>
            </a:extLst>
          </p:cNvPr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51939" y="1932055"/>
            <a:ext cx="3154966" cy="4707928"/>
          </a:xfrm>
          <a:prstGeom prst="rect">
            <a:avLst/>
          </a:prstGeom>
        </p:spPr>
      </p:pic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5E1B8A43-B733-0796-77D4-94A538EB54D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7468878" y="3429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28768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66693"/>
    </mc:Choice>
    <mc:Fallback>
      <p:transition spd="slow" advTm="6669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5" dur="66693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3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6.9|4.9|5|2.8|3.7|2.3"/>
</p:tagLst>
</file>

<file path=ppt/theme/theme1.xml><?xml version="1.0" encoding="utf-8"?>
<a:theme xmlns:a="http://schemas.openxmlformats.org/drawingml/2006/main" name="2_Office Theme">
  <a:themeElements>
    <a:clrScheme name="Custom 43">
      <a:dk1>
        <a:srgbClr val="141313"/>
      </a:dk1>
      <a:lt1>
        <a:srgbClr val="FFFFFE"/>
      </a:lt1>
      <a:dk2>
        <a:srgbClr val="777877"/>
      </a:dk2>
      <a:lt2>
        <a:srgbClr val="FFFFFE"/>
      </a:lt2>
      <a:accent1>
        <a:srgbClr val="98D003"/>
      </a:accent1>
      <a:accent2>
        <a:srgbClr val="D50084"/>
      </a:accent2>
      <a:accent3>
        <a:srgbClr val="FD7B17"/>
      </a:accent3>
      <a:accent4>
        <a:srgbClr val="FFDB02"/>
      </a:accent4>
      <a:accent5>
        <a:srgbClr val="777877"/>
      </a:accent5>
      <a:accent6>
        <a:srgbClr val="B2B3B2"/>
      </a:accent6>
      <a:hlink>
        <a:srgbClr val="A1C836"/>
      </a:hlink>
      <a:folHlink>
        <a:srgbClr val="FD7B17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75a483ea-b938-465c-bd1f-cfc79fe429ab">
      <UserInfo>
        <DisplayName>Kevin Croasdale</DisplayName>
        <AccountId>194</AccountId>
        <AccountType/>
      </UserInfo>
    </SharedWithUsers>
    <_ip_UnifiedCompliancePolicyUIAction xmlns="http://schemas.microsoft.com/sharepoint/v3" xsi:nil="true"/>
    <_ip_UnifiedCompliancePolicyProperties xmlns="http://schemas.microsoft.com/sharepoint/v3" xsi:nil="true"/>
    <TaxCatchAll xmlns="79d131e3-db1c-43bc-9a48-9b992d56a0cd" xsi:nil="true"/>
    <lcf76f155ced4ddcb4097134ff3c332f xmlns="951b20b7-f7c8-4763-998b-ab5b0cbdf968">
      <Terms xmlns="http://schemas.microsoft.com/office/infopath/2007/PartnerControls"/>
    </lcf76f155ced4ddcb4097134ff3c332f>
    <_Flow_SignoffStatus xmlns="951b20b7-f7c8-4763-998b-ab5b0cbdf968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0DCABAE9E3AF8479AE05B796CDF45DF" ma:contentTypeVersion="22" ma:contentTypeDescription="Create a new document." ma:contentTypeScope="" ma:versionID="a4ff29b208f717a66b16a62aa56795ad">
  <xsd:schema xmlns:xsd="http://www.w3.org/2001/XMLSchema" xmlns:xs="http://www.w3.org/2001/XMLSchema" xmlns:p="http://schemas.microsoft.com/office/2006/metadata/properties" xmlns:ns1="http://schemas.microsoft.com/sharepoint/v3" xmlns:ns2="951b20b7-f7c8-4763-998b-ab5b0cbdf968" xmlns:ns3="75a483ea-b938-465c-bd1f-cfc79fe429ab" xmlns:ns4="79d131e3-db1c-43bc-9a48-9b992d56a0cd" targetNamespace="http://schemas.microsoft.com/office/2006/metadata/properties" ma:root="true" ma:fieldsID="6a9485f41057bcde147e8b665aa4d383" ns1:_="" ns2:_="" ns3:_="" ns4:_="">
    <xsd:import namespace="http://schemas.microsoft.com/sharepoint/v3"/>
    <xsd:import namespace="951b20b7-f7c8-4763-998b-ab5b0cbdf968"/>
    <xsd:import namespace="75a483ea-b938-465c-bd1f-cfc79fe429ab"/>
    <xsd:import namespace="79d131e3-db1c-43bc-9a48-9b992d56a0cd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Location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GenerationTime" minOccurs="0"/>
                <xsd:element ref="ns2:MediaServiceEventHashCode" minOccurs="0"/>
                <xsd:element ref="ns2:_Flow_SignoffStatus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1:_ip_UnifiedCompliancePolicyProperties" minOccurs="0"/>
                <xsd:element ref="ns1:_ip_UnifiedCompliancePolicyUIAction" minOccurs="0"/>
                <xsd:element ref="ns2:lcf76f155ced4ddcb4097134ff3c332f" minOccurs="0"/>
                <xsd:element ref="ns4:TaxCatchAll" minOccurs="0"/>
                <xsd:element ref="ns2:MediaServiceObjectDetectorVersions" minOccurs="0"/>
                <xsd:element ref="ns2:MediaServiceSearchProperties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2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23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51b20b7-f7c8-4763-998b-ab5b0cbdf96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Location" ma:index="12" nillable="true" ma:displayName="Location" ma:internalName="MediaServiceLocation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_Flow_SignoffStatus" ma:index="18" nillable="true" ma:displayName="Sign-off status" ma:internalName="Sign_x002d_off_x0020_status">
      <xsd:simpleType>
        <xsd:restriction base="dms:Text"/>
      </xsd:simpleType>
    </xsd:element>
    <xsd:element name="MediaServiceAutoKeyPoints" ma:index="1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1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5" nillable="true" ma:taxonomy="true" ma:internalName="lcf76f155ced4ddcb4097134ff3c332f" ma:taxonomyFieldName="MediaServiceImageTags" ma:displayName="Image Tags" ma:readOnly="false" ma:fieldId="{5cf76f15-5ced-4ddc-b409-7134ff3c332f}" ma:taxonomyMulti="true" ma:sspId="fcfc4416-7fd9-48d1-a119-23c3eb3c5a15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7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8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29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5a483ea-b938-465c-bd1f-cfc79fe429ab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9d131e3-db1c-43bc-9a48-9b992d56a0cd" elementFormDefault="qualified">
    <xsd:import namespace="http://schemas.microsoft.com/office/2006/documentManagement/types"/>
    <xsd:import namespace="http://schemas.microsoft.com/office/infopath/2007/PartnerControls"/>
    <xsd:element name="TaxCatchAll" ma:index="26" nillable="true" ma:displayName="Taxonomy Catch All Column" ma:hidden="true" ma:list="{15da032d-c93f-4b98-bd54-4c055f6c9d9f}" ma:internalName="TaxCatchAll" ma:showField="CatchAllData" ma:web="79d131e3-db1c-43bc-9a48-9b992d56a0c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2B1633D7-59A5-49C1-96A2-72AD9411A2E5}">
  <ds:schemaRefs>
    <ds:schemaRef ds:uri="http://schemas.microsoft.com/office/2006/metadata/properties"/>
    <ds:schemaRef ds:uri="http://purl.org/dc/terms/"/>
    <ds:schemaRef ds:uri="http://www.w3.org/XML/1998/namespace"/>
    <ds:schemaRef ds:uri="http://purl.org/dc/dcmitype/"/>
    <ds:schemaRef ds:uri="75a483ea-b938-465c-bd1f-cfc79fe429ab"/>
    <ds:schemaRef ds:uri="http://schemas.microsoft.com/office/infopath/2007/PartnerControls"/>
    <ds:schemaRef ds:uri="http://schemas.microsoft.com/office/2006/documentManagement/types"/>
    <ds:schemaRef ds:uri="http://schemas.openxmlformats.org/package/2006/metadata/core-properties"/>
    <ds:schemaRef ds:uri="http://purl.org/dc/elements/1.1/"/>
    <ds:schemaRef ds:uri="79d131e3-db1c-43bc-9a48-9b992d56a0cd"/>
    <ds:schemaRef ds:uri="951b20b7-f7c8-4763-998b-ab5b0cbdf968"/>
    <ds:schemaRef ds:uri="http://schemas.microsoft.com/sharepoint/v3"/>
  </ds:schemaRefs>
</ds:datastoreItem>
</file>

<file path=customXml/itemProps2.xml><?xml version="1.0" encoding="utf-8"?>
<ds:datastoreItem xmlns:ds="http://schemas.openxmlformats.org/officeDocument/2006/customXml" ds:itemID="{5048A84B-7B5A-447C-8C01-B49F138D4FC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951b20b7-f7c8-4763-998b-ab5b0cbdf968"/>
    <ds:schemaRef ds:uri="75a483ea-b938-465c-bd1f-cfc79fe429ab"/>
    <ds:schemaRef ds:uri="79d131e3-db1c-43bc-9a48-9b992d56a0c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0F68FCBB-7DAF-44C8-B27E-F6BCFEB4C56B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173</TotalTime>
  <Words>1118</Words>
  <Application>Microsoft Office PowerPoint</Application>
  <PresentationFormat>On-screen Show (4:3)</PresentationFormat>
  <Paragraphs>123</Paragraphs>
  <Slides>10</Slides>
  <Notes>10</Notes>
  <HiddenSlides>1</HiddenSlides>
  <MMClips>10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Arial</vt:lpstr>
      <vt:lpstr>Calibri</vt:lpstr>
      <vt:lpstr>Segoe UI</vt:lpstr>
      <vt:lpstr>Swiss721 BlkCn BT</vt:lpstr>
      <vt:lpstr>2_Office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Charlotte McHugh</dc:creator>
  <cp:lastModifiedBy>Laura Service</cp:lastModifiedBy>
  <cp:revision>8</cp:revision>
  <dcterms:created xsi:type="dcterms:W3CDTF">2019-05-23T13:23:56Z</dcterms:created>
  <dcterms:modified xsi:type="dcterms:W3CDTF">2025-09-16T13:04:01Z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0x010100F0DCABAE9E3AF8479AE05B796CDF45DF</vt:lpwstr>
  </property>
  <property fmtid="{D5CDD505-2E9C-101B-9397-08002B2CF9AE}" pid="3" name="Order">
    <vt:r8>26600</vt:r8>
  </property>
  <property fmtid="{D5CDD505-2E9C-101B-9397-08002B2CF9AE}" pid="4" name="ComplianceAssetId">
    <vt:lpwstr/>
  </property>
  <property fmtid="{D5CDD505-2E9C-101B-9397-08002B2CF9AE}" pid="5" name="MediaServiceImageTags">
    <vt:lpwstr/>
  </property>
</Properties>
</file>