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302" r:id="rId5"/>
    <p:sldId id="304" r:id="rId6"/>
    <p:sldId id="285" r:id="rId7"/>
    <p:sldId id="279" r:id="rId8"/>
    <p:sldId id="299" r:id="rId9"/>
    <p:sldId id="293" r:id="rId10"/>
    <p:sldId id="30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otte McHugh" initials="CM" lastIdx="6" clrIdx="0">
    <p:extLst>
      <p:ext uri="{19B8F6BF-5375-455C-9EA6-DF929625EA0E}">
        <p15:presenceInfo xmlns:p15="http://schemas.microsoft.com/office/powerpoint/2012/main" userId="S::charlotte.mchugh@livingstreets.org.uk::5c5c74e4-298a-42ac-a502-49f6fe609168" providerId="AD"/>
      </p:ext>
    </p:extLst>
  </p:cmAuthor>
  <p:cmAuthor id="2" name="Charlotte McHugh" initials="CM [2]" lastIdx="4" clrIdx="1">
    <p:extLst>
      <p:ext uri="{19B8F6BF-5375-455C-9EA6-DF929625EA0E}">
        <p15:presenceInfo xmlns:p15="http://schemas.microsoft.com/office/powerpoint/2012/main" userId="Charlotte McHug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03189"/>
    <a:srgbClr val="CBECF8"/>
    <a:srgbClr val="ACB348"/>
    <a:srgbClr val="FFDC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C90665-BD66-4B41-A4F1-88C868108F22}" v="35" dt="2025-08-12T11:36:10.6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540" autoAdjust="0"/>
  </p:normalViewPr>
  <p:slideViewPr>
    <p:cSldViewPr snapToGrid="0">
      <p:cViewPr varScale="1">
        <p:scale>
          <a:sx n="46" d="100"/>
          <a:sy n="46" d="100"/>
        </p:scale>
        <p:origin x="1304"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ryn Howell" userId="588b066d-a522-4dd1-a35a-7c3c3798879d" providerId="ADAL" clId="{86C90665-BD66-4B41-A4F1-88C868108F22}"/>
    <pc:docChg chg="modSld">
      <pc:chgData name="Deryn Howell" userId="588b066d-a522-4dd1-a35a-7c3c3798879d" providerId="ADAL" clId="{86C90665-BD66-4B41-A4F1-88C868108F22}" dt="2025-08-12T11:36:10.630" v="34"/>
      <pc:docMkLst>
        <pc:docMk/>
      </pc:docMkLst>
      <pc:sldChg chg="modTransition modAnim">
        <pc:chgData name="Deryn Howell" userId="588b066d-a522-4dd1-a35a-7c3c3798879d" providerId="ADAL" clId="{86C90665-BD66-4B41-A4F1-88C868108F22}" dt="2025-08-12T11:20:05.934" v="10"/>
        <pc:sldMkLst>
          <pc:docMk/>
          <pc:sldMk cId="667111697" sldId="279"/>
        </pc:sldMkLst>
      </pc:sldChg>
      <pc:sldChg chg="modTransition modAnim">
        <pc:chgData name="Deryn Howell" userId="588b066d-a522-4dd1-a35a-7c3c3798879d" providerId="ADAL" clId="{86C90665-BD66-4B41-A4F1-88C868108F22}" dt="2025-08-12T11:36:10.630" v="34"/>
        <pc:sldMkLst>
          <pc:docMk/>
          <pc:sldMk cId="4128167391" sldId="285"/>
        </pc:sldMkLst>
      </pc:sldChg>
      <pc:sldChg chg="modTransition modAnim">
        <pc:chgData name="Deryn Howell" userId="588b066d-a522-4dd1-a35a-7c3c3798879d" providerId="ADAL" clId="{86C90665-BD66-4B41-A4F1-88C868108F22}" dt="2025-08-12T11:24:48.334" v="15"/>
        <pc:sldMkLst>
          <pc:docMk/>
          <pc:sldMk cId="3869182670" sldId="293"/>
        </pc:sldMkLst>
      </pc:sldChg>
      <pc:sldChg chg="modTransition modAnim">
        <pc:chgData name="Deryn Howell" userId="588b066d-a522-4dd1-a35a-7c3c3798879d" providerId="ADAL" clId="{86C90665-BD66-4B41-A4F1-88C868108F22}" dt="2025-08-12T11:21:13.874" v="13"/>
        <pc:sldMkLst>
          <pc:docMk/>
          <pc:sldMk cId="1325102364" sldId="299"/>
        </pc:sldMkLst>
      </pc:sldChg>
      <pc:sldChg chg="modTransition">
        <pc:chgData name="Deryn Howell" userId="588b066d-a522-4dd1-a35a-7c3c3798879d" providerId="ADAL" clId="{86C90665-BD66-4B41-A4F1-88C868108F22}" dt="2025-08-12T09:19:29.629" v="1"/>
        <pc:sldMkLst>
          <pc:docMk/>
          <pc:sldMk cId="448140439" sldId="302"/>
        </pc:sldMkLst>
      </pc:sldChg>
      <pc:sldChg chg="modTransition modAnim">
        <pc:chgData name="Deryn Howell" userId="588b066d-a522-4dd1-a35a-7c3c3798879d" providerId="ADAL" clId="{86C90665-BD66-4B41-A4F1-88C868108F22}" dt="2025-08-12T11:21:31.917" v="14"/>
        <pc:sldMkLst>
          <pc:docMk/>
          <pc:sldMk cId="1971126595" sldId="303"/>
        </pc:sldMkLst>
      </pc:sldChg>
      <pc:sldChg chg="modTransition modAnim">
        <pc:chgData name="Deryn Howell" userId="588b066d-a522-4dd1-a35a-7c3c3798879d" providerId="ADAL" clId="{86C90665-BD66-4B41-A4F1-88C868108F22}" dt="2025-08-12T11:19:45.998" v="8"/>
        <pc:sldMkLst>
          <pc:docMk/>
          <pc:sldMk cId="2006749389" sldId="304"/>
        </pc:sldMkLst>
      </pc:sldChg>
    </pc:docChg>
  </pc:docChgLst>
  <pc:docChgLst>
    <pc:chgData name="Laura Service" userId="82fee0e9-242d-47e0-b2f4-4c49df12724f" providerId="ADAL" clId="{CB1AD99A-8904-4CD2-AC35-5D538B317A24}"/>
    <pc:docChg chg="custSel modSld">
      <pc:chgData name="Laura Service" userId="82fee0e9-242d-47e0-b2f4-4c49df12724f" providerId="ADAL" clId="{CB1AD99A-8904-4CD2-AC35-5D538B317A24}" dt="2023-10-09T09:41:16.345" v="1334" actId="1076"/>
      <pc:docMkLst>
        <pc:docMk/>
      </pc:docMkLst>
      <pc:sldChg chg="addSp delSp modSp mod modTransition modAnim modNotesTx">
        <pc:chgData name="Laura Service" userId="82fee0e9-242d-47e0-b2f4-4c49df12724f" providerId="ADAL" clId="{CB1AD99A-8904-4CD2-AC35-5D538B317A24}" dt="2023-10-06T10:39:54.120" v="1310" actId="1076"/>
        <pc:sldMkLst>
          <pc:docMk/>
          <pc:sldMk cId="667111697" sldId="279"/>
        </pc:sldMkLst>
      </pc:sldChg>
      <pc:sldChg chg="addSp delSp modSp mod modTransition modAnim modNotesTx">
        <pc:chgData name="Laura Service" userId="82fee0e9-242d-47e0-b2f4-4c49df12724f" providerId="ADAL" clId="{CB1AD99A-8904-4CD2-AC35-5D538B317A24}" dt="2023-10-06T10:38:12.309" v="1301" actId="1076"/>
        <pc:sldMkLst>
          <pc:docMk/>
          <pc:sldMk cId="4128167391" sldId="285"/>
        </pc:sldMkLst>
      </pc:sldChg>
      <pc:sldChg chg="addSp delSp modSp mod modTransition delAnim modAnim modNotesTx">
        <pc:chgData name="Laura Service" userId="82fee0e9-242d-47e0-b2f4-4c49df12724f" providerId="ADAL" clId="{CB1AD99A-8904-4CD2-AC35-5D538B317A24}" dt="2023-10-09T09:41:16.345" v="1334" actId="1076"/>
        <pc:sldMkLst>
          <pc:docMk/>
          <pc:sldMk cId="3869182670" sldId="293"/>
        </pc:sldMkLst>
      </pc:sldChg>
      <pc:sldChg chg="addSp modSp mod modNotesTx">
        <pc:chgData name="Laura Service" userId="82fee0e9-242d-47e0-b2f4-4c49df12724f" providerId="ADAL" clId="{CB1AD99A-8904-4CD2-AC35-5D538B317A24}" dt="2023-10-06T10:41:31.745" v="1318" actId="1076"/>
        <pc:sldMkLst>
          <pc:docMk/>
          <pc:sldMk cId="1325102364" sldId="299"/>
        </pc:sldMkLst>
      </pc:sldChg>
      <pc:sldChg chg="addSp modSp mod modNotesTx">
        <pc:chgData name="Laura Service" userId="82fee0e9-242d-47e0-b2f4-4c49df12724f" providerId="ADAL" clId="{CB1AD99A-8904-4CD2-AC35-5D538B317A24}" dt="2023-10-06T10:36:32.996" v="1294" actId="1076"/>
        <pc:sldMkLst>
          <pc:docMk/>
          <pc:sldMk cId="448140439" sldId="302"/>
        </pc:sldMkLst>
      </pc:sldChg>
      <pc:sldChg chg="addSp modSp mod modNotesTx">
        <pc:chgData name="Laura Service" userId="82fee0e9-242d-47e0-b2f4-4c49df12724f" providerId="ADAL" clId="{CB1AD99A-8904-4CD2-AC35-5D538B317A24}" dt="2023-10-06T10:46:16.762" v="1325" actId="1076"/>
        <pc:sldMkLst>
          <pc:docMk/>
          <pc:sldMk cId="1971126595" sldId="303"/>
        </pc:sldMkLst>
      </pc:sldChg>
      <pc:sldChg chg="addSp modSp modNotesTx">
        <pc:chgData name="Laura Service" userId="82fee0e9-242d-47e0-b2f4-4c49df12724f" providerId="ADAL" clId="{CB1AD99A-8904-4CD2-AC35-5D538B317A24}" dt="2023-10-06T10:36:55.677" v="1295"/>
        <pc:sldMkLst>
          <pc:docMk/>
          <pc:sldMk cId="2006749389" sldId="304"/>
        </pc:sldMkLst>
      </pc:sldChg>
    </pc:docChg>
  </pc:docChgLst>
  <pc:docChgLst>
    <pc:chgData name="Laura Service" userId="82fee0e9-242d-47e0-b2f4-4c49df12724f" providerId="ADAL" clId="{9F448DE7-E724-418E-8C0C-A7CCEDB61499}"/>
    <pc:docChg chg="undo custSel addSld delSld modSld sldOrd">
      <pc:chgData name="Laura Service" userId="82fee0e9-242d-47e0-b2f4-4c49df12724f" providerId="ADAL" clId="{9F448DE7-E724-418E-8C0C-A7CCEDB61499}" dt="2025-08-04T15:02:30.466" v="586"/>
      <pc:docMkLst>
        <pc:docMk/>
      </pc:docMkLst>
      <pc:sldChg chg="addSp delSp modSp mod delAnim modAnim modNotesTx">
        <pc:chgData name="Laura Service" userId="82fee0e9-242d-47e0-b2f4-4c49df12724f" providerId="ADAL" clId="{9F448DE7-E724-418E-8C0C-A7CCEDB61499}" dt="2025-08-04T15:02:30.466" v="586"/>
        <pc:sldMkLst>
          <pc:docMk/>
          <pc:sldMk cId="667111697" sldId="279"/>
        </pc:sldMkLst>
        <pc:spChg chg="add mod">
          <ac:chgData name="Laura Service" userId="82fee0e9-242d-47e0-b2f4-4c49df12724f" providerId="ADAL" clId="{9F448DE7-E724-418E-8C0C-A7CCEDB61499}" dt="2025-08-04T14:41:56.748" v="307" actId="1076"/>
          <ac:spMkLst>
            <pc:docMk/>
            <pc:sldMk cId="667111697" sldId="279"/>
            <ac:spMk id="2" creationId="{8C6AD2FF-D810-C4AB-C6AB-32BFF9FF4DA7}"/>
          </ac:spMkLst>
        </pc:spChg>
        <pc:spChg chg="mod">
          <ac:chgData name="Laura Service" userId="82fee0e9-242d-47e0-b2f4-4c49df12724f" providerId="ADAL" clId="{9F448DE7-E724-418E-8C0C-A7CCEDB61499}" dt="2025-08-04T14:44:41.129" v="457" actId="1076"/>
          <ac:spMkLst>
            <pc:docMk/>
            <pc:sldMk cId="667111697" sldId="279"/>
            <ac:spMk id="15" creationId="{607C7671-C6F9-446F-B446-072B6FE47BF7}"/>
          </ac:spMkLst>
        </pc:spChg>
        <pc:picChg chg="mod">
          <ac:chgData name="Laura Service" userId="82fee0e9-242d-47e0-b2f4-4c49df12724f" providerId="ADAL" clId="{9F448DE7-E724-418E-8C0C-A7CCEDB61499}" dt="2025-08-04T14:44:01.900" v="456" actId="1038"/>
          <ac:picMkLst>
            <pc:docMk/>
            <pc:sldMk cId="667111697" sldId="279"/>
            <ac:picMk id="13" creationId="{0A19C653-363A-0D72-A3B9-524307C8587E}"/>
          </ac:picMkLst>
        </pc:picChg>
      </pc:sldChg>
      <pc:sldChg chg="addSp delSp modSp mod delAnim">
        <pc:chgData name="Laura Service" userId="82fee0e9-242d-47e0-b2f4-4c49df12724f" providerId="ADAL" clId="{9F448DE7-E724-418E-8C0C-A7CCEDB61499}" dt="2025-08-04T14:41:45.171" v="304" actId="1036"/>
        <pc:sldMkLst>
          <pc:docMk/>
          <pc:sldMk cId="4128167391" sldId="285"/>
        </pc:sldMkLst>
        <pc:spChg chg="add mod">
          <ac:chgData name="Laura Service" userId="82fee0e9-242d-47e0-b2f4-4c49df12724f" providerId="ADAL" clId="{9F448DE7-E724-418E-8C0C-A7CCEDB61499}" dt="2025-08-04T14:38:48.927" v="299" actId="1076"/>
          <ac:spMkLst>
            <pc:docMk/>
            <pc:sldMk cId="4128167391" sldId="285"/>
            <ac:spMk id="6" creationId="{7E8746ED-E34F-5874-3A8F-4785909958C3}"/>
          </ac:spMkLst>
        </pc:spChg>
        <pc:picChg chg="mod">
          <ac:chgData name="Laura Service" userId="82fee0e9-242d-47e0-b2f4-4c49df12724f" providerId="ADAL" clId="{9F448DE7-E724-418E-8C0C-A7CCEDB61499}" dt="2025-08-04T14:41:45.171" v="304" actId="1036"/>
          <ac:picMkLst>
            <pc:docMk/>
            <pc:sldMk cId="4128167391" sldId="285"/>
            <ac:picMk id="9" creationId="{87BFF0CB-91A3-1F8D-5812-86FFEEF34E98}"/>
          </ac:picMkLst>
        </pc:picChg>
      </pc:sldChg>
      <pc:sldChg chg="addSp delSp modSp mod delAnim modNotesTx">
        <pc:chgData name="Laura Service" userId="82fee0e9-242d-47e0-b2f4-4c49df12724f" providerId="ADAL" clId="{9F448DE7-E724-418E-8C0C-A7CCEDB61499}" dt="2025-08-04T14:52:45.007" v="543" actId="1076"/>
        <pc:sldMkLst>
          <pc:docMk/>
          <pc:sldMk cId="3869182670" sldId="293"/>
        </pc:sldMkLst>
        <pc:spChg chg="add mod">
          <ac:chgData name="Laura Service" userId="82fee0e9-242d-47e0-b2f4-4c49df12724f" providerId="ADAL" clId="{9F448DE7-E724-418E-8C0C-A7CCEDB61499}" dt="2025-08-04T14:50:59.231" v="482" actId="1076"/>
          <ac:spMkLst>
            <pc:docMk/>
            <pc:sldMk cId="3869182670" sldId="293"/>
            <ac:spMk id="10" creationId="{E480B3FF-34E1-9E38-1794-99A7CCE6F50A}"/>
          </ac:spMkLst>
        </pc:spChg>
        <pc:picChg chg="mod">
          <ac:chgData name="Laura Service" userId="82fee0e9-242d-47e0-b2f4-4c49df12724f" providerId="ADAL" clId="{9F448DE7-E724-418E-8C0C-A7CCEDB61499}" dt="2025-08-04T14:52:45.007" v="543" actId="1076"/>
          <ac:picMkLst>
            <pc:docMk/>
            <pc:sldMk cId="3869182670" sldId="293"/>
            <ac:picMk id="12" creationId="{DB981C7D-7806-F370-35B0-8A7D1CBEA69B}"/>
          </ac:picMkLst>
        </pc:picChg>
      </pc:sldChg>
      <pc:sldChg chg="addSp delSp modSp mod delAnim">
        <pc:chgData name="Laura Service" userId="82fee0e9-242d-47e0-b2f4-4c49df12724f" providerId="ADAL" clId="{9F448DE7-E724-418E-8C0C-A7CCEDB61499}" dt="2025-08-04T14:50:15.897" v="479" actId="14100"/>
        <pc:sldMkLst>
          <pc:docMk/>
          <pc:sldMk cId="1325102364" sldId="299"/>
        </pc:sldMkLst>
        <pc:spChg chg="add mod">
          <ac:chgData name="Laura Service" userId="82fee0e9-242d-47e0-b2f4-4c49df12724f" providerId="ADAL" clId="{9F448DE7-E724-418E-8C0C-A7CCEDB61499}" dt="2025-08-04T14:49:18.897" v="477" actId="1076"/>
          <ac:spMkLst>
            <pc:docMk/>
            <pc:sldMk cId="1325102364" sldId="299"/>
            <ac:spMk id="4" creationId="{0CAB172F-B56C-6742-CDFB-E631E04CD846}"/>
          </ac:spMkLst>
        </pc:spChg>
        <pc:picChg chg="mod">
          <ac:chgData name="Laura Service" userId="82fee0e9-242d-47e0-b2f4-4c49df12724f" providerId="ADAL" clId="{9F448DE7-E724-418E-8C0C-A7CCEDB61499}" dt="2025-08-04T14:50:15.897" v="479" actId="14100"/>
          <ac:picMkLst>
            <pc:docMk/>
            <pc:sldMk cId="1325102364" sldId="299"/>
            <ac:picMk id="7" creationId="{81C649D3-40DB-5744-9B3D-61E6E1309751}"/>
          </ac:picMkLst>
        </pc:picChg>
        <pc:picChg chg="mod">
          <ac:chgData name="Laura Service" userId="82fee0e9-242d-47e0-b2f4-4c49df12724f" providerId="ADAL" clId="{9F448DE7-E724-418E-8C0C-A7CCEDB61499}" dt="2025-08-04T14:49:16.993" v="476" actId="1076"/>
          <ac:picMkLst>
            <pc:docMk/>
            <pc:sldMk cId="1325102364" sldId="299"/>
            <ac:picMk id="11" creationId="{D725B365-13C3-4AC0-BB91-149B02435BD9}"/>
          </ac:picMkLst>
        </pc:picChg>
      </pc:sldChg>
      <pc:sldChg chg="addSp delSp modSp mod ord delAnim modNotesTx">
        <pc:chgData name="Laura Service" userId="82fee0e9-242d-47e0-b2f4-4c49df12724f" providerId="ADAL" clId="{9F448DE7-E724-418E-8C0C-A7CCEDB61499}" dt="2025-08-04T14:36:30.591" v="288" actId="1036"/>
        <pc:sldMkLst>
          <pc:docMk/>
          <pc:sldMk cId="448140439" sldId="302"/>
        </pc:sldMkLst>
        <pc:spChg chg="add mod ord">
          <ac:chgData name="Laura Service" userId="82fee0e9-242d-47e0-b2f4-4c49df12724f" providerId="ADAL" clId="{9F448DE7-E724-418E-8C0C-A7CCEDB61499}" dt="2025-08-04T14:36:30.591" v="288" actId="1036"/>
          <ac:spMkLst>
            <pc:docMk/>
            <pc:sldMk cId="448140439" sldId="302"/>
            <ac:spMk id="13" creationId="{E2530FDF-7C54-9A8F-D6D3-B456C2E24ABA}"/>
          </ac:spMkLst>
        </pc:spChg>
        <pc:picChg chg="mod">
          <ac:chgData name="Laura Service" userId="82fee0e9-242d-47e0-b2f4-4c49df12724f" providerId="ADAL" clId="{9F448DE7-E724-418E-8C0C-A7CCEDB61499}" dt="2025-08-04T14:35:59.446" v="279" actId="2085"/>
          <ac:picMkLst>
            <pc:docMk/>
            <pc:sldMk cId="448140439" sldId="302"/>
            <ac:picMk id="12" creationId="{0FD3A6A2-CBD7-5D00-0473-14ED39AD3672}"/>
          </ac:picMkLst>
        </pc:picChg>
      </pc:sldChg>
      <pc:sldChg chg="addSp delSp modSp mod delAnim">
        <pc:chgData name="Laura Service" userId="82fee0e9-242d-47e0-b2f4-4c49df12724f" providerId="ADAL" clId="{9F448DE7-E724-418E-8C0C-A7CCEDB61499}" dt="2025-08-04T14:54:07.610" v="549" actId="1076"/>
        <pc:sldMkLst>
          <pc:docMk/>
          <pc:sldMk cId="1971126595" sldId="303"/>
        </pc:sldMkLst>
        <pc:spChg chg="add mod">
          <ac:chgData name="Laura Service" userId="82fee0e9-242d-47e0-b2f4-4c49df12724f" providerId="ADAL" clId="{9F448DE7-E724-418E-8C0C-A7CCEDB61499}" dt="2025-08-04T14:53:24.685" v="546" actId="1076"/>
          <ac:spMkLst>
            <pc:docMk/>
            <pc:sldMk cId="1971126595" sldId="303"/>
            <ac:spMk id="2" creationId="{B08C35EC-CAB0-D013-BB3C-6D727D7A6B4B}"/>
          </ac:spMkLst>
        </pc:spChg>
        <pc:picChg chg="mod">
          <ac:chgData name="Laura Service" userId="82fee0e9-242d-47e0-b2f4-4c49df12724f" providerId="ADAL" clId="{9F448DE7-E724-418E-8C0C-A7CCEDB61499}" dt="2025-08-04T14:54:07.610" v="549" actId="1076"/>
          <ac:picMkLst>
            <pc:docMk/>
            <pc:sldMk cId="1971126595" sldId="303"/>
            <ac:picMk id="4" creationId="{5D77B9F4-EEE5-3810-CF0A-4A181E4ECD3B}"/>
          </ac:picMkLst>
        </pc:picChg>
      </pc:sldChg>
      <pc:sldChg chg="addSp delSp modSp mod delAnim">
        <pc:chgData name="Laura Service" userId="82fee0e9-242d-47e0-b2f4-4c49df12724f" providerId="ADAL" clId="{9F448DE7-E724-418E-8C0C-A7CCEDB61499}" dt="2025-08-04T14:37:38.561" v="296" actId="1036"/>
        <pc:sldMkLst>
          <pc:docMk/>
          <pc:sldMk cId="2006749389" sldId="304"/>
        </pc:sldMkLst>
        <pc:spChg chg="add mod">
          <ac:chgData name="Laura Service" userId="82fee0e9-242d-47e0-b2f4-4c49df12724f" providerId="ADAL" clId="{9F448DE7-E724-418E-8C0C-A7CCEDB61499}" dt="2025-08-04T14:36:52.789" v="290" actId="1076"/>
          <ac:spMkLst>
            <pc:docMk/>
            <pc:sldMk cId="2006749389" sldId="304"/>
            <ac:spMk id="8" creationId="{3D733783-E7CE-1A3B-6E6E-9DC260357C93}"/>
          </ac:spMkLst>
        </pc:spChg>
        <pc:picChg chg="mod">
          <ac:chgData name="Laura Service" userId="82fee0e9-242d-47e0-b2f4-4c49df12724f" providerId="ADAL" clId="{9F448DE7-E724-418E-8C0C-A7CCEDB61499}" dt="2025-08-04T14:37:38.561" v="296" actId="1036"/>
          <ac:picMkLst>
            <pc:docMk/>
            <pc:sldMk cId="2006749389" sldId="304"/>
            <ac:picMk id="10" creationId="{5704FAB0-CA01-8B57-9F7B-43EBC3F61475}"/>
          </ac:picMkLst>
        </pc:picChg>
      </pc:sldChg>
      <pc:sldChg chg="add del">
        <pc:chgData name="Laura Service" userId="82fee0e9-242d-47e0-b2f4-4c49df12724f" providerId="ADAL" clId="{9F448DE7-E724-418E-8C0C-A7CCEDB61499}" dt="2025-08-04T14:56:49.683" v="556" actId="2696"/>
        <pc:sldMkLst>
          <pc:docMk/>
          <pc:sldMk cId="3466075066" sldId="305"/>
        </pc:sldMkLst>
      </pc:sldChg>
    </pc:docChg>
  </pc:docChgLst>
  <pc:docChgLst>
    <pc:chgData name="Hannah Atkins" userId="120465a7-0c26-4f36-bbed-20c35b38547e" providerId="ADAL" clId="{385EC60B-4AF1-4982-A354-774519885285}"/>
    <pc:docChg chg="modSld">
      <pc:chgData name="Hannah Atkins" userId="120465a7-0c26-4f36-bbed-20c35b38547e" providerId="ADAL" clId="{385EC60B-4AF1-4982-A354-774519885285}" dt="2023-10-17T10:32:51.936" v="0" actId="1076"/>
      <pc:docMkLst>
        <pc:docMk/>
      </pc:docMkLst>
      <pc:sldChg chg="modSp mod">
        <pc:chgData name="Hannah Atkins" userId="120465a7-0c26-4f36-bbed-20c35b38547e" providerId="ADAL" clId="{385EC60B-4AF1-4982-A354-774519885285}" dt="2023-10-17T10:32:51.936" v="0" actId="1076"/>
        <pc:sldMkLst>
          <pc:docMk/>
          <pc:sldMk cId="448140439" sldId="30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DE33C3-E8B2-40B1-B647-03C5A0F88873}" type="datetimeFigureOut">
              <a:rPr lang="en-GB" smtClean="0"/>
              <a:t>12/08/2025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FAD11B-4A99-448F-8CCF-446DEA68269B}" type="slidenum">
              <a:rPr lang="en-GB" smtClean="0"/>
              <a:t>‹#›</a:t>
            </a:fld>
            <a:endParaRPr lang="en-GB"/>
          </a:p>
        </p:txBody>
      </p:sp>
    </p:spTree>
    <p:extLst>
      <p:ext uri="{BB962C8B-B14F-4D97-AF65-F5344CB8AC3E}">
        <p14:creationId xmlns:p14="http://schemas.microsoft.com/office/powerpoint/2010/main" val="967040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and welcome to Next steps. This challenge is brought to you by Living Streets – the charity for everyday walking. The challenge is designed to support you think about your journey to and from school.  It will help you to consider the reasons to be active on your journey and explain how you can take part in the challenge.</a:t>
            </a:r>
          </a:p>
          <a:p>
            <a:r>
              <a:rPr lang="en-GB" dirty="0"/>
              <a:t>Before you start, make sure your teacher/ tutor has completed Survey One (found in classroom pack) to record the baseline travel data for your class/ tutor group. They </a:t>
            </a:r>
            <a:r>
              <a:rPr lang="en-GB" b="1" dirty="0"/>
              <a:t>must</a:t>
            </a:r>
            <a:r>
              <a:rPr lang="en-GB" dirty="0"/>
              <a:t> keep it safe until the end of the challenge, because it will be needed when you finish.</a:t>
            </a:r>
          </a:p>
        </p:txBody>
      </p:sp>
      <p:sp>
        <p:nvSpPr>
          <p:cNvPr id="4" name="Slide Number Placeholder 3"/>
          <p:cNvSpPr>
            <a:spLocks noGrp="1"/>
          </p:cNvSpPr>
          <p:nvPr>
            <p:ph type="sldNum" sz="quarter" idx="5"/>
          </p:nvPr>
        </p:nvSpPr>
        <p:spPr/>
        <p:txBody>
          <a:bodyPr/>
          <a:lstStyle/>
          <a:p>
            <a:fld id="{69FAD11B-4A99-448F-8CCF-446DEA68269B}" type="slidenum">
              <a:rPr lang="en-GB" smtClean="0"/>
              <a:t>1</a:t>
            </a:fld>
            <a:endParaRPr lang="en-GB"/>
          </a:p>
        </p:txBody>
      </p:sp>
    </p:spTree>
    <p:extLst>
      <p:ext uri="{BB962C8B-B14F-4D97-AF65-F5344CB8AC3E}">
        <p14:creationId xmlns:p14="http://schemas.microsoft.com/office/powerpoint/2010/main" val="282464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a:t>Think back to have you travelled to school today. Put your hand up and share how you travelled to school this morning and why.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FAD11B-4A99-448F-8CCF-446DEA68269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8465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a:solidFill>
                  <a:schemeClr val="tx1"/>
                </a:solidFill>
                <a:effectLst/>
                <a:latin typeface="+mn-lt"/>
                <a:ea typeface="+mn-ea"/>
                <a:cs typeface="+mn-cs"/>
              </a:rPr>
              <a:t>There are lots of ways to travel. You might have walked or wheeled all the way to school. This i</a:t>
            </a:r>
            <a:r>
              <a:rPr lang="en-GB" b="0" i="0"/>
              <a:t>ncludes those walking with mobility aids, such as wheelchairs or wheeled walkers. You might have cycled / scooted or come by skateboard. You may have come by public transport – using buses and trains to get you to the school gate. Or you may have travelled directly to school by car. </a:t>
            </a:r>
          </a:p>
          <a:p>
            <a:r>
              <a:rPr lang="en-GB" b="0" i="0"/>
              <a:t>Alternatively, you may have walked part of the way – this combines public transport, car or taxi with a walk at the end to complete the journey. For example, getting out the car or off the bus a 10-minute walk from school, then walking / wheeling from there.</a:t>
            </a:r>
          </a:p>
          <a:p>
            <a:endParaRPr lang="en-GB" b="1"/>
          </a:p>
          <a:p>
            <a:endParaRPr lang="en-GB" b="1"/>
          </a:p>
          <a:p>
            <a:endParaRPr lang="en-GB"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FAD11B-4A99-448F-8CCF-446DEA68269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4333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Some of you might need to use public transport or the car to travel to school but keeping active is really important. Chat to the person next to you and come up with some reasons. Then click through to reveal some of our reasons. </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FAD11B-4A99-448F-8CCF-446DEA68269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8949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a:solidFill>
                  <a:schemeClr val="tx1"/>
                </a:solidFill>
                <a:effectLst/>
                <a:latin typeface="+mn-lt"/>
                <a:ea typeface="+mn-ea"/>
                <a:cs typeface="+mn-cs"/>
              </a:rPr>
              <a:t>The Next Steps Walking Challenge is designed to help you benefit from moving more on your journey to and from school.</a:t>
            </a:r>
          </a:p>
          <a:p>
            <a:r>
              <a:rPr lang="en-GB" sz="1200" b="0" i="0" kern="1200">
                <a:solidFill>
                  <a:schemeClr val="tx1"/>
                </a:solidFill>
                <a:effectLst/>
                <a:latin typeface="+mn-lt"/>
                <a:ea typeface="+mn-ea"/>
                <a:cs typeface="+mn-cs"/>
              </a:rPr>
              <a:t>You’ll each receive a card with a set of challenges – some will help you prepare to walk more, others will encourage you to get out and move!</a:t>
            </a:r>
          </a:p>
          <a:p>
            <a:r>
              <a:rPr lang="en-GB" sz="1200" b="0" i="0" kern="1200">
                <a:solidFill>
                  <a:schemeClr val="tx1"/>
                </a:solidFill>
                <a:effectLst/>
                <a:latin typeface="+mn-lt"/>
                <a:ea typeface="+mn-ea"/>
                <a:cs typeface="+mn-cs"/>
              </a:rPr>
              <a:t>The aim is to complete as many of the challenges as you can, ticking them off as you go.</a:t>
            </a:r>
          </a:p>
          <a:p>
            <a:endParaRPr lang="en-GB"/>
          </a:p>
        </p:txBody>
      </p:sp>
      <p:sp>
        <p:nvSpPr>
          <p:cNvPr id="4" name="Slide Number Placeholder 3"/>
          <p:cNvSpPr>
            <a:spLocks noGrp="1"/>
          </p:cNvSpPr>
          <p:nvPr>
            <p:ph type="sldNum" sz="quarter" idx="5"/>
          </p:nvPr>
        </p:nvSpPr>
        <p:spPr/>
        <p:txBody>
          <a:bodyPr/>
          <a:lstStyle/>
          <a:p>
            <a:fld id="{69FAD11B-4A99-448F-8CCF-446DEA68269B}" type="slidenum">
              <a:rPr lang="en-GB" smtClean="0"/>
              <a:t>5</a:t>
            </a:fld>
            <a:endParaRPr lang="en-GB"/>
          </a:p>
        </p:txBody>
      </p:sp>
    </p:spTree>
    <p:extLst>
      <p:ext uri="{BB962C8B-B14F-4D97-AF65-F5344CB8AC3E}">
        <p14:creationId xmlns:p14="http://schemas.microsoft.com/office/powerpoint/2010/main" val="1556269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t>Those who take part are in with a chance to win a £10 Love To Shop Voucher. To enter, you’ll simply need to complete and return the bottom section of your challenge card, confirming your name, tutor group, and the number of challenges you have completed. There will be one winner per tutor group or class. </a:t>
            </a:r>
          </a:p>
        </p:txBody>
      </p:sp>
      <p:sp>
        <p:nvSpPr>
          <p:cNvPr id="4" name="Slide Number Placeholder 3"/>
          <p:cNvSpPr>
            <a:spLocks noGrp="1"/>
          </p:cNvSpPr>
          <p:nvPr>
            <p:ph type="sldNum" sz="quarter" idx="5"/>
          </p:nvPr>
        </p:nvSpPr>
        <p:spPr/>
        <p:txBody>
          <a:bodyPr/>
          <a:lstStyle/>
          <a:p>
            <a:fld id="{69FAD11B-4A99-448F-8CCF-446DEA68269B}" type="slidenum">
              <a:rPr lang="en-GB" smtClean="0"/>
              <a:t>6</a:t>
            </a:fld>
            <a:endParaRPr lang="en-GB"/>
          </a:p>
        </p:txBody>
      </p:sp>
    </p:spTree>
    <p:extLst>
      <p:ext uri="{BB962C8B-B14F-4D97-AF65-F5344CB8AC3E}">
        <p14:creationId xmlns:p14="http://schemas.microsoft.com/office/powerpoint/2010/main" val="2964958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t>Your tutor will tell you when this challenge will start and finish. Some do this over one week, others extend it to 2 weeks.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a:t>At the end you will do a second hands up survey to </a:t>
            </a:r>
            <a:r>
              <a:rPr lang="en-GB" sz="1200" b="0" i="0" kern="1200">
                <a:solidFill>
                  <a:schemeClr val="tx1"/>
                </a:solidFill>
                <a:effectLst/>
                <a:latin typeface="+mn-lt"/>
                <a:ea typeface="+mn-ea"/>
                <a:cs typeface="+mn-cs"/>
              </a:rPr>
              <a:t>see if there has been any change in the way you choose to travel to school. </a:t>
            </a:r>
          </a:p>
          <a:p>
            <a:endParaRPr lang="en-GB"/>
          </a:p>
          <a:p>
            <a:r>
              <a:rPr lang="en-GB"/>
              <a:t>You will now be handed a  challenge card each. Good luck and enjoy the challenge!.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FAD11B-4A99-448F-8CCF-446DEA68269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09402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48025" y="644525"/>
            <a:ext cx="26479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31455" y="4848348"/>
            <a:ext cx="8281090" cy="684000"/>
          </a:xfrm>
        </p:spPr>
        <p:txBody>
          <a:bodyPr/>
          <a:lstStyle>
            <a:lvl1pPr algn="ctr">
              <a:defRPr spc="300">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431455" y="5536054"/>
            <a:ext cx="8281090" cy="314411"/>
          </a:xfrm>
        </p:spPr>
        <p:txBody>
          <a:bodyPr/>
          <a:lstStyle>
            <a:lvl1pPr marL="0" indent="0" algn="ctr">
              <a:buNone/>
              <a:defRPr cap="none">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3518960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accent3"/>
        </a:solidFill>
        <a:effectLst/>
      </p:bgPr>
    </p:bg>
    <p:spTree>
      <p:nvGrpSpPr>
        <p:cNvPr id="1" name=""/>
        <p:cNvGrpSpPr/>
        <p:nvPr/>
      </p:nvGrpSpPr>
      <p:grpSpPr>
        <a:xfrm>
          <a:off x="0" y="0"/>
          <a:ext cx="0" cy="0"/>
          <a:chOff x="0" y="0"/>
          <a:chExt cx="0" cy="0"/>
        </a:xfrm>
      </p:grpSpPr>
      <p:sp>
        <p:nvSpPr>
          <p:cNvPr id="5" name="Rectangle 4"/>
          <p:cNvSpPr/>
          <p:nvPr userDrawn="1"/>
        </p:nvSpPr>
        <p:spPr>
          <a:xfrm>
            <a:off x="922338" y="2417763"/>
            <a:ext cx="5845175" cy="19970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E"/>
              </a:solidFill>
            </a:endParaRPr>
          </a:p>
        </p:txBody>
      </p:sp>
      <p:pic>
        <p:nvPicPr>
          <p:cNvPr id="6"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88150" y="2241550"/>
            <a:ext cx="1655763"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LS_people-03.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65763" y="3544888"/>
            <a:ext cx="811212"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LS_people-05.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425950" y="4997450"/>
            <a:ext cx="811213"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LS_people-01.png"/>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673225" y="712788"/>
            <a:ext cx="811213"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62049" y="2684054"/>
            <a:ext cx="5469165" cy="545375"/>
          </a:xfrm>
        </p:spPr>
        <p:txBody>
          <a:bodyPr/>
          <a:lstStyle>
            <a:lvl1pPr algn="l">
              <a:defRPr spc="300">
                <a:solidFill>
                  <a:schemeClr val="tx1"/>
                </a:solidFill>
              </a:defRPr>
            </a:lvl1pPr>
          </a:lstStyle>
          <a:p>
            <a:r>
              <a:rPr lang="en-GB"/>
              <a:t>Click to edit Master title style</a:t>
            </a:r>
            <a:endParaRPr lang="en-US"/>
          </a:p>
        </p:txBody>
      </p:sp>
      <p:sp>
        <p:nvSpPr>
          <p:cNvPr id="3" name="Subtitle 2"/>
          <p:cNvSpPr>
            <a:spLocks noGrp="1"/>
          </p:cNvSpPr>
          <p:nvPr>
            <p:ph type="subTitle" idx="1"/>
          </p:nvPr>
        </p:nvSpPr>
        <p:spPr>
          <a:xfrm>
            <a:off x="1162050" y="3302003"/>
            <a:ext cx="5469164" cy="314411"/>
          </a:xfrm>
        </p:spPr>
        <p:txBody>
          <a:bodyPr/>
          <a:lstStyle>
            <a:lvl1pPr marL="0" indent="0" algn="l">
              <a:buNone/>
              <a:defRPr cap="none" baseline="0">
                <a:solidFill>
                  <a:srgbClr val="14131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12" name="Text Placeholder 11"/>
          <p:cNvSpPr>
            <a:spLocks noGrp="1"/>
          </p:cNvSpPr>
          <p:nvPr>
            <p:ph type="body" sz="quarter" idx="10"/>
          </p:nvPr>
        </p:nvSpPr>
        <p:spPr>
          <a:xfrm>
            <a:off x="1162050" y="4584700"/>
            <a:ext cx="5297488" cy="885825"/>
          </a:xfrm>
        </p:spPr>
        <p:txBody>
          <a:bodyPr/>
          <a:lstStyle>
            <a:lvl1pPr>
              <a:defRPr sz="1400" cap="none" baseline="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1399646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lvl2pPr>
              <a:defRPr>
                <a:solidFill>
                  <a:srgbClr val="141313"/>
                </a:solidFill>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Content Placeholder 2"/>
          <p:cNvSpPr>
            <a:spLocks noGrp="1"/>
          </p:cNvSpPr>
          <p:nvPr>
            <p:ph idx="10"/>
          </p:nvPr>
        </p:nvSpPr>
        <p:spPr>
          <a:xfrm>
            <a:off x="1162051" y="1351456"/>
            <a:ext cx="6339831" cy="415204"/>
          </a:xfrm>
        </p:spPr>
        <p:txBody>
          <a:bodyPr/>
          <a:lstStyle>
            <a:lvl1pPr>
              <a:spcAft>
                <a:spcPts val="0"/>
              </a:spcAft>
              <a:defRPr cap="none">
                <a:solidFill>
                  <a:srgbClr val="FD7B17"/>
                </a:solidFill>
              </a:defRPr>
            </a:lvl1pPr>
          </a:lstStyle>
          <a:p>
            <a:pPr lvl="0"/>
            <a:r>
              <a:rPr lang="en-GB"/>
              <a:t>Click to edit Master text styles</a:t>
            </a:r>
          </a:p>
        </p:txBody>
      </p:sp>
    </p:spTree>
    <p:extLst>
      <p:ext uri="{BB962C8B-B14F-4D97-AF65-F5344CB8AC3E}">
        <p14:creationId xmlns:p14="http://schemas.microsoft.com/office/powerpoint/2010/main" val="1060403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5575" y="9525"/>
            <a:ext cx="1244600" cy="1760538"/>
          </a:xfrm>
          <a:prstGeom prst="rect">
            <a:avLst/>
          </a:prstGeom>
          <a:solidFill>
            <a:schemeClr val="accent3"/>
          </a:solidFill>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lvl2pPr>
              <a:defRPr>
                <a:solidFill>
                  <a:srgbClr val="141313"/>
                </a:solidFill>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Content Placeholder 2"/>
          <p:cNvSpPr>
            <a:spLocks noGrp="1"/>
          </p:cNvSpPr>
          <p:nvPr>
            <p:ph idx="10"/>
          </p:nvPr>
        </p:nvSpPr>
        <p:spPr>
          <a:xfrm>
            <a:off x="1162051" y="1351456"/>
            <a:ext cx="6339831" cy="415204"/>
          </a:xfrm>
        </p:spPr>
        <p:txBody>
          <a:bodyPr/>
          <a:lstStyle>
            <a:lvl1pPr>
              <a:spcAft>
                <a:spcPts val="0"/>
              </a:spcAft>
              <a:defRPr cap="none">
                <a:solidFill>
                  <a:srgbClr val="FD7B17"/>
                </a:solidFill>
              </a:defRPr>
            </a:lvl1pPr>
          </a:lstStyle>
          <a:p>
            <a:pPr lvl="0"/>
            <a:r>
              <a:rPr lang="en-GB"/>
              <a:t>Click to edit Master text styles</a:t>
            </a:r>
          </a:p>
        </p:txBody>
      </p:sp>
    </p:spTree>
    <p:extLst>
      <p:ext uri="{BB962C8B-B14F-4D97-AF65-F5344CB8AC3E}">
        <p14:creationId xmlns:p14="http://schemas.microsoft.com/office/powerpoint/2010/main" val="2961184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11" name="Content Placeholder 10"/>
          <p:cNvSpPr>
            <a:spLocks noGrp="1"/>
          </p:cNvSpPr>
          <p:nvPr>
            <p:ph sz="quarter" idx="11"/>
          </p:nvPr>
        </p:nvSpPr>
        <p:spPr>
          <a:xfrm>
            <a:off x="0" y="10065"/>
            <a:ext cx="9144000" cy="6856413"/>
          </a:xfrm>
          <a:solidFill>
            <a:schemeClr val="tx1">
              <a:lumMod val="75000"/>
              <a:lumOff val="25000"/>
            </a:schemeClr>
          </a:solidFill>
          <a:ln>
            <a:solidFill>
              <a:schemeClr val="tx1">
                <a:lumMod val="75000"/>
                <a:lumOff val="25000"/>
              </a:schemeClr>
            </a:solidFill>
          </a:ln>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Content Placeholder 10"/>
          <p:cNvSpPr>
            <a:spLocks noGrp="1"/>
          </p:cNvSpPr>
          <p:nvPr>
            <p:ph sz="quarter" idx="12"/>
          </p:nvPr>
        </p:nvSpPr>
        <p:spPr>
          <a:xfrm>
            <a:off x="7779176" y="10065"/>
            <a:ext cx="1244175" cy="1755007"/>
          </a:xfrm>
          <a:solidFill>
            <a:schemeClr val="accent3"/>
          </a:solidFill>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itle 1"/>
          <p:cNvSpPr>
            <a:spLocks noGrp="1"/>
          </p:cNvSpPr>
          <p:nvPr>
            <p:ph type="title"/>
          </p:nvPr>
        </p:nvSpPr>
        <p:spPr/>
        <p:txBody>
          <a:bodyPr/>
          <a:lstStyle>
            <a:lvl1pPr>
              <a:defRPr>
                <a:solidFill>
                  <a:srgbClr val="FFFFFE"/>
                </a:solidFill>
              </a:defRPr>
            </a:lvl1pPr>
          </a:lstStyle>
          <a:p>
            <a:r>
              <a:rPr lang="en-GB"/>
              <a:t>Click to edit Master title style</a:t>
            </a:r>
            <a:endParaRPr lang="en-US"/>
          </a:p>
        </p:txBody>
      </p:sp>
      <p:sp>
        <p:nvSpPr>
          <p:cNvPr id="3" name="Content Placeholder 2"/>
          <p:cNvSpPr>
            <a:spLocks noGrp="1"/>
          </p:cNvSpPr>
          <p:nvPr>
            <p:ph idx="1"/>
          </p:nvPr>
        </p:nvSpPr>
        <p:spPr>
          <a:xfrm>
            <a:off x="1162051" y="2050145"/>
            <a:ext cx="6339831" cy="4117217"/>
          </a:xfrm>
        </p:spPr>
        <p:txBody>
          <a:bodyPr/>
          <a:lstStyle>
            <a:lvl1pPr>
              <a:defRPr sz="1400" cap="none">
                <a:solidFill>
                  <a:srgbClr val="FFFFFE"/>
                </a:solidFill>
              </a:defRPr>
            </a:lvl1pPr>
            <a:lvl2pPr>
              <a:defRPr sz="1400">
                <a:solidFill>
                  <a:srgbClr val="FFFFFE"/>
                </a:solidFill>
              </a:defRPr>
            </a:lvl2pPr>
            <a:lvl3pPr>
              <a:defRPr sz="1400">
                <a:solidFill>
                  <a:srgbClr val="FFFFFE"/>
                </a:solidFill>
              </a:defRPr>
            </a:lvl3pPr>
            <a:lvl4pPr>
              <a:defRPr sz="1400">
                <a:solidFill>
                  <a:srgbClr val="FFFFFE"/>
                </a:solidFill>
              </a:defRPr>
            </a:lvl4pPr>
            <a:lvl5pPr>
              <a:defRPr sz="1400">
                <a:solidFill>
                  <a:srgbClr val="FFFFFE"/>
                </a:solidFill>
              </a:defRPr>
            </a:lvl5pPr>
          </a:lstStyle>
          <a:p>
            <a:pPr lvl="0"/>
            <a:r>
              <a:rPr lang="en-GB"/>
              <a:t>Click to edit Master text styles</a:t>
            </a:r>
          </a:p>
        </p:txBody>
      </p:sp>
      <p:sp>
        <p:nvSpPr>
          <p:cNvPr id="7" name="Content Placeholder 2"/>
          <p:cNvSpPr>
            <a:spLocks noGrp="1"/>
          </p:cNvSpPr>
          <p:nvPr>
            <p:ph idx="10"/>
          </p:nvPr>
        </p:nvSpPr>
        <p:spPr>
          <a:xfrm>
            <a:off x="1162051" y="1351456"/>
            <a:ext cx="6339831" cy="415204"/>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cap="none">
                <a:solidFill>
                  <a:srgbClr val="FFFFFE"/>
                </a:solidFill>
              </a:defRPr>
            </a:lvl1pPr>
          </a:lstStyle>
          <a:p>
            <a:pPr lvl="0"/>
            <a:r>
              <a:rPr lang="en-GB"/>
              <a:t>Click to edit Master text styles</a:t>
            </a:r>
          </a:p>
        </p:txBody>
      </p:sp>
    </p:spTree>
    <p:extLst>
      <p:ext uri="{BB962C8B-B14F-4D97-AF65-F5344CB8AC3E}">
        <p14:creationId xmlns:p14="http://schemas.microsoft.com/office/powerpoint/2010/main" val="2443605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62051" y="773415"/>
            <a:ext cx="6339831" cy="684000"/>
          </a:xfrm>
        </p:spPr>
        <p:txBody>
          <a:bodyPr/>
          <a:lstStyle/>
          <a:p>
            <a:r>
              <a:rPr lang="en-GB"/>
              <a:t>Click to edit Master title style</a:t>
            </a:r>
            <a:endParaRPr lang="en-US"/>
          </a:p>
        </p:txBody>
      </p:sp>
      <p:sp>
        <p:nvSpPr>
          <p:cNvPr id="3" name="Content Placeholder 2"/>
          <p:cNvSpPr>
            <a:spLocks noGrp="1"/>
          </p:cNvSpPr>
          <p:nvPr>
            <p:ph idx="1"/>
          </p:nvPr>
        </p:nvSpPr>
        <p:spPr/>
        <p:txBody>
          <a:bodyPr/>
          <a:lstStyle>
            <a:lvl2pPr>
              <a:defRPr>
                <a:solidFill>
                  <a:srgbClr val="141313"/>
                </a:solidFill>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Content Placeholder 2"/>
          <p:cNvSpPr>
            <a:spLocks noGrp="1"/>
          </p:cNvSpPr>
          <p:nvPr>
            <p:ph idx="10"/>
          </p:nvPr>
        </p:nvSpPr>
        <p:spPr>
          <a:xfrm>
            <a:off x="1162051" y="1351456"/>
            <a:ext cx="6339831" cy="415204"/>
          </a:xfrm>
        </p:spPr>
        <p:txBody>
          <a:bodyPr/>
          <a:lstStyle>
            <a:lvl1pPr>
              <a:spcAft>
                <a:spcPts val="0"/>
              </a:spcAft>
              <a:defRPr cap="none">
                <a:solidFill>
                  <a:srgbClr val="A1C836"/>
                </a:solidFill>
              </a:defRPr>
            </a:lvl1pPr>
          </a:lstStyle>
          <a:p>
            <a:pPr lvl="0"/>
            <a:r>
              <a:rPr lang="en-GB"/>
              <a:t>Click to edit Master text styles</a:t>
            </a:r>
          </a:p>
        </p:txBody>
      </p:sp>
      <p:sp>
        <p:nvSpPr>
          <p:cNvPr id="6" name="Content Placeholder 10"/>
          <p:cNvSpPr>
            <a:spLocks noGrp="1"/>
          </p:cNvSpPr>
          <p:nvPr>
            <p:ph sz="quarter" idx="12"/>
          </p:nvPr>
        </p:nvSpPr>
        <p:spPr>
          <a:xfrm>
            <a:off x="7779176" y="10065"/>
            <a:ext cx="1244175" cy="1755007"/>
          </a:xfrm>
          <a:solidFill>
            <a:srgbClr val="B2B3B2"/>
          </a:solidFill>
        </p:spPr>
        <p:txBody>
          <a:bodyPr/>
          <a:lstStyle>
            <a:lvl1pPr>
              <a:defRPr sz="1200"/>
            </a:lvl1pPr>
          </a:lstStyle>
          <a:p>
            <a:pPr lvl="0"/>
            <a:r>
              <a:rPr lang="en-GB"/>
              <a:t>Click to edit Master text styles</a:t>
            </a:r>
          </a:p>
        </p:txBody>
      </p:sp>
      <p:sp>
        <p:nvSpPr>
          <p:cNvPr id="8" name="Content Placeholder 10"/>
          <p:cNvSpPr>
            <a:spLocks noGrp="1"/>
          </p:cNvSpPr>
          <p:nvPr>
            <p:ph sz="quarter" idx="13"/>
          </p:nvPr>
        </p:nvSpPr>
        <p:spPr>
          <a:xfrm>
            <a:off x="7779176" y="2381413"/>
            <a:ext cx="1244175" cy="1755007"/>
          </a:xfrm>
          <a:solidFill>
            <a:schemeClr val="bg1"/>
          </a:solidFill>
        </p:spPr>
        <p:txBody>
          <a:bodyPr/>
          <a:lstStyle>
            <a:lvl1pPr>
              <a:defRPr sz="1200" baseline="0"/>
            </a:lvl1pPr>
          </a:lstStyle>
          <a:p>
            <a:pPr lvl="0"/>
            <a:r>
              <a:rPr lang="en-GB"/>
              <a:t>Click to edit Master text styles</a:t>
            </a:r>
          </a:p>
        </p:txBody>
      </p:sp>
    </p:spTree>
    <p:extLst>
      <p:ext uri="{BB962C8B-B14F-4D97-AF65-F5344CB8AC3E}">
        <p14:creationId xmlns:p14="http://schemas.microsoft.com/office/powerpoint/2010/main" val="1378232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62050" y="773113"/>
            <a:ext cx="6340475" cy="539750"/>
          </a:xfrm>
          <a:prstGeom prst="rect">
            <a:avLst/>
          </a:prstGeom>
        </p:spPr>
        <p:txBody>
          <a:bodyPr vert="horz" lIns="0" tIns="0" rIns="0" bIns="0" rtlCol="0" anchor="t" anchorCtr="0">
            <a:noAutofit/>
          </a:bodyPr>
          <a:lstStyle/>
          <a:p>
            <a:r>
              <a:rPr lang="en-GB"/>
              <a:t>Click to edit Master title style</a:t>
            </a:r>
            <a:endParaRPr lang="en-US"/>
          </a:p>
        </p:txBody>
      </p:sp>
      <p:sp>
        <p:nvSpPr>
          <p:cNvPr id="3" name="Text Placeholder 2"/>
          <p:cNvSpPr>
            <a:spLocks noGrp="1"/>
          </p:cNvSpPr>
          <p:nvPr>
            <p:ph type="body" idx="1"/>
          </p:nvPr>
        </p:nvSpPr>
        <p:spPr>
          <a:xfrm>
            <a:off x="1162050" y="2381250"/>
            <a:ext cx="6340475" cy="3822700"/>
          </a:xfrm>
          <a:prstGeom prst="rect">
            <a:avLst/>
          </a:prstGeom>
        </p:spPr>
        <p:txBody>
          <a:bodyPr vert="horz" lIns="0" tIns="0" rIns="0" bIns="0" rtlCol="0" anchor="t" anchorCtr="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Rectangle 9"/>
          <p:cNvSpPr/>
          <p:nvPr userDrawn="1"/>
        </p:nvSpPr>
        <p:spPr>
          <a:xfrm>
            <a:off x="7681913" y="0"/>
            <a:ext cx="1462087"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98D003"/>
              </a:solidFill>
            </a:endParaRPr>
          </a:p>
        </p:txBody>
      </p:sp>
      <p:pic>
        <p:nvPicPr>
          <p:cNvPr id="3077" name="Picture 6"/>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775575" y="9525"/>
            <a:ext cx="1244600"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2014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457200" rtl="0" eaLnBrk="0" fontAlgn="base" hangingPunct="0">
        <a:spcBef>
          <a:spcPct val="0"/>
        </a:spcBef>
        <a:spcAft>
          <a:spcPct val="0"/>
        </a:spcAft>
        <a:defRPr sz="3800" kern="1200" cap="all" spc="300">
          <a:solidFill>
            <a:srgbClr val="FD7B17"/>
          </a:solidFill>
          <a:latin typeface="Arial"/>
          <a:ea typeface="MS PGothic" pitchFamily="34" charset="-128"/>
          <a:cs typeface="Arial"/>
        </a:defRPr>
      </a:lvl1pPr>
      <a:lvl2pPr algn="l" defTabSz="457200" rtl="0" eaLnBrk="0" fontAlgn="base" hangingPunct="0">
        <a:spcBef>
          <a:spcPct val="0"/>
        </a:spcBef>
        <a:spcAft>
          <a:spcPct val="0"/>
        </a:spcAft>
        <a:defRPr sz="3800">
          <a:solidFill>
            <a:srgbClr val="FD7B17"/>
          </a:solidFill>
          <a:latin typeface="Arial" pitchFamily="34" charset="0"/>
          <a:ea typeface="MS PGothic" pitchFamily="34" charset="-128"/>
          <a:cs typeface="Arial" pitchFamily="34" charset="0"/>
        </a:defRPr>
      </a:lvl2pPr>
      <a:lvl3pPr algn="l" defTabSz="457200" rtl="0" eaLnBrk="0" fontAlgn="base" hangingPunct="0">
        <a:spcBef>
          <a:spcPct val="0"/>
        </a:spcBef>
        <a:spcAft>
          <a:spcPct val="0"/>
        </a:spcAft>
        <a:defRPr sz="3800">
          <a:solidFill>
            <a:srgbClr val="FD7B17"/>
          </a:solidFill>
          <a:latin typeface="Arial" pitchFamily="34" charset="0"/>
          <a:ea typeface="MS PGothic" pitchFamily="34" charset="-128"/>
          <a:cs typeface="Arial" pitchFamily="34" charset="0"/>
        </a:defRPr>
      </a:lvl3pPr>
      <a:lvl4pPr algn="l" defTabSz="457200" rtl="0" eaLnBrk="0" fontAlgn="base" hangingPunct="0">
        <a:spcBef>
          <a:spcPct val="0"/>
        </a:spcBef>
        <a:spcAft>
          <a:spcPct val="0"/>
        </a:spcAft>
        <a:defRPr sz="3800">
          <a:solidFill>
            <a:srgbClr val="FD7B17"/>
          </a:solidFill>
          <a:latin typeface="Arial" pitchFamily="34" charset="0"/>
          <a:ea typeface="MS PGothic" pitchFamily="34" charset="-128"/>
          <a:cs typeface="Arial" pitchFamily="34" charset="0"/>
        </a:defRPr>
      </a:lvl4pPr>
      <a:lvl5pPr algn="l" defTabSz="457200" rtl="0" eaLnBrk="0" fontAlgn="base" hangingPunct="0">
        <a:spcBef>
          <a:spcPct val="0"/>
        </a:spcBef>
        <a:spcAft>
          <a:spcPct val="0"/>
        </a:spcAft>
        <a:defRPr sz="3800">
          <a:solidFill>
            <a:srgbClr val="FD7B17"/>
          </a:solidFill>
          <a:latin typeface="Arial" pitchFamily="34" charset="0"/>
          <a:ea typeface="MS PGothic" pitchFamily="34" charset="-128"/>
          <a:cs typeface="Arial" pitchFamily="34" charset="0"/>
        </a:defRPr>
      </a:lvl5pPr>
      <a:lvl6pPr marL="457200" algn="l" defTabSz="457200" rtl="0" fontAlgn="base">
        <a:spcBef>
          <a:spcPct val="0"/>
        </a:spcBef>
        <a:spcAft>
          <a:spcPct val="0"/>
        </a:spcAft>
        <a:defRPr sz="3800">
          <a:solidFill>
            <a:srgbClr val="FD7B17"/>
          </a:solidFill>
          <a:latin typeface="Arial" pitchFamily="34" charset="0"/>
          <a:ea typeface="MS PGothic" pitchFamily="34" charset="-128"/>
        </a:defRPr>
      </a:lvl6pPr>
      <a:lvl7pPr marL="914400" algn="l" defTabSz="457200" rtl="0" fontAlgn="base">
        <a:spcBef>
          <a:spcPct val="0"/>
        </a:spcBef>
        <a:spcAft>
          <a:spcPct val="0"/>
        </a:spcAft>
        <a:defRPr sz="3800">
          <a:solidFill>
            <a:srgbClr val="FD7B17"/>
          </a:solidFill>
          <a:latin typeface="Arial" pitchFamily="34" charset="0"/>
          <a:ea typeface="MS PGothic" pitchFamily="34" charset="-128"/>
        </a:defRPr>
      </a:lvl7pPr>
      <a:lvl8pPr marL="1371600" algn="l" defTabSz="457200" rtl="0" fontAlgn="base">
        <a:spcBef>
          <a:spcPct val="0"/>
        </a:spcBef>
        <a:spcAft>
          <a:spcPct val="0"/>
        </a:spcAft>
        <a:defRPr sz="3800">
          <a:solidFill>
            <a:srgbClr val="FD7B17"/>
          </a:solidFill>
          <a:latin typeface="Arial" pitchFamily="34" charset="0"/>
          <a:ea typeface="MS PGothic" pitchFamily="34" charset="-128"/>
        </a:defRPr>
      </a:lvl8pPr>
      <a:lvl9pPr marL="1828800" algn="l" defTabSz="457200" rtl="0" fontAlgn="base">
        <a:spcBef>
          <a:spcPct val="0"/>
        </a:spcBef>
        <a:spcAft>
          <a:spcPct val="0"/>
        </a:spcAft>
        <a:defRPr sz="3800">
          <a:solidFill>
            <a:srgbClr val="FD7B17"/>
          </a:solidFill>
          <a:latin typeface="Arial" pitchFamily="34" charset="0"/>
          <a:ea typeface="MS PGothic" pitchFamily="34" charset="-128"/>
        </a:defRPr>
      </a:lvl9pPr>
    </p:titleStyle>
    <p:bodyStyle>
      <a:lvl1pPr marL="342900" indent="-342900" algn="l" defTabSz="457200" rtl="0" eaLnBrk="0" fontAlgn="base" hangingPunct="0">
        <a:spcBef>
          <a:spcPct val="0"/>
        </a:spcBef>
        <a:spcAft>
          <a:spcPts val="1200"/>
        </a:spcAft>
        <a:buFont typeface="Arial" pitchFamily="34" charset="0"/>
        <a:defRPr sz="2200" kern="1200" cap="all">
          <a:solidFill>
            <a:schemeClr val="tx1"/>
          </a:solidFill>
          <a:latin typeface="Arial"/>
          <a:ea typeface="MS PGothic" pitchFamily="34" charset="-128"/>
          <a:cs typeface="Arial"/>
        </a:defRPr>
      </a:lvl1pPr>
      <a:lvl2pPr marL="742950" indent="-285750" algn="l" defTabSz="457200" rtl="0" eaLnBrk="0" fontAlgn="base" hangingPunct="0">
        <a:spcBef>
          <a:spcPct val="0"/>
        </a:spcBef>
        <a:spcAft>
          <a:spcPts val="1200"/>
        </a:spcAft>
        <a:buFont typeface="Arial" pitchFamily="34" charset="0"/>
        <a:defRPr sz="2200" kern="1200">
          <a:solidFill>
            <a:schemeClr val="tx1"/>
          </a:solidFill>
          <a:latin typeface="Arial"/>
          <a:ea typeface="MS PGothic" pitchFamily="34" charset="-128"/>
          <a:cs typeface="Arial"/>
        </a:defRPr>
      </a:lvl2pPr>
      <a:lvl3pPr marL="179388" indent="-179388" algn="l" defTabSz="457200" rtl="0" eaLnBrk="0" fontAlgn="base" hangingPunct="0">
        <a:spcBef>
          <a:spcPct val="0"/>
        </a:spcBef>
        <a:spcAft>
          <a:spcPts val="1200"/>
        </a:spcAft>
        <a:buFont typeface="Arial" pitchFamily="34" charset="0"/>
        <a:buChar char="•"/>
        <a:defRPr sz="2200" kern="1200">
          <a:solidFill>
            <a:schemeClr val="tx1"/>
          </a:solidFill>
          <a:latin typeface="Arial"/>
          <a:ea typeface="MS PGothic" pitchFamily="34" charset="-128"/>
          <a:cs typeface="Arial"/>
        </a:defRPr>
      </a:lvl3pPr>
      <a:lvl4pPr marL="358775" indent="-179388" algn="l" defTabSz="457200" rtl="0" eaLnBrk="0" fontAlgn="base" hangingPunct="0">
        <a:spcBef>
          <a:spcPct val="0"/>
        </a:spcBef>
        <a:spcAft>
          <a:spcPts val="1200"/>
        </a:spcAft>
        <a:buFont typeface="Arial" pitchFamily="34" charset="0"/>
        <a:buChar char="–"/>
        <a:defRPr kern="1200">
          <a:solidFill>
            <a:schemeClr val="tx1"/>
          </a:solidFill>
          <a:latin typeface="Arial"/>
          <a:ea typeface="MS PGothic" pitchFamily="34" charset="-128"/>
          <a:cs typeface="Arial"/>
        </a:defRPr>
      </a:lvl4pPr>
      <a:lvl5pPr marL="536575" indent="-177800" algn="l" defTabSz="457200" rtl="0" eaLnBrk="0" fontAlgn="base" hangingPunct="0">
        <a:spcBef>
          <a:spcPct val="0"/>
        </a:spcBef>
        <a:spcAft>
          <a:spcPts val="1200"/>
        </a:spcAft>
        <a:buFont typeface="Arial" pitchFamily="34" charset="0"/>
        <a:buChar char="»"/>
        <a:defRPr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4.xml"/><Relationship Id="rId7" Type="http://schemas.openxmlformats.org/officeDocument/2006/relationships/image" Target="../media/image10.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notesSlide" Target="../notesSlides/notesSlide1.xml"/><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1.png"/><Relationship Id="rId3" Type="http://schemas.openxmlformats.org/officeDocument/2006/relationships/slideLayout" Target="../slideLayouts/slideLayout4.xml"/><Relationship Id="rId7" Type="http://schemas.openxmlformats.org/officeDocument/2006/relationships/image" Target="../media/image16.png"/><Relationship Id="rId12" Type="http://schemas.openxmlformats.org/officeDocument/2006/relationships/image" Target="../media/image20.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png"/><Relationship Id="rId1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notesSlide" Target="../notesSlides/notesSlide2.xml"/><Relationship Id="rId9" Type="http://schemas.openxmlformats.org/officeDocument/2006/relationships/image" Target="../media/image17.png"/><Relationship Id="rId14" Type="http://schemas.openxmlformats.org/officeDocument/2006/relationships/image" Target="../media/image22.png"/></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slideLayout" Target="../slideLayouts/slideLayout4.xml"/><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notesSlide" Target="../notesSlides/notesSlide3.xml"/><Relationship Id="rId9" Type="http://schemas.openxmlformats.org/officeDocument/2006/relationships/image" Target="../media/image27.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Layout" Target="../slideLayouts/slideLayout6.xml"/><Relationship Id="rId7" Type="http://schemas.openxmlformats.org/officeDocument/2006/relationships/image" Target="../media/image34.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13.png"/><Relationship Id="rId4" Type="http://schemas.openxmlformats.org/officeDocument/2006/relationships/notesSlide" Target="../notesSlides/notesSlide4.xml"/><Relationship Id="rId9" Type="http://schemas.openxmlformats.org/officeDocument/2006/relationships/image" Target="../media/image36.png"/></Relationships>
</file>

<file path=ppt/slides/_rels/slide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Layout" Target="../slideLayouts/slideLayout4.xml"/><Relationship Id="rId7" Type="http://schemas.openxmlformats.org/officeDocument/2006/relationships/image" Target="../media/image39.png"/><Relationship Id="rId12" Type="http://schemas.openxmlformats.org/officeDocument/2006/relationships/image" Target="../media/image13.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8.png"/><Relationship Id="rId11" Type="http://schemas.openxmlformats.org/officeDocument/2006/relationships/image" Target="../media/image10.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notesSlide" Target="../notesSlides/notesSlide5.xml"/><Relationship Id="rId9" Type="http://schemas.openxmlformats.org/officeDocument/2006/relationships/image" Target="../media/image41.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6.xml"/><Relationship Id="rId7" Type="http://schemas.openxmlformats.org/officeDocument/2006/relationships/image" Target="../media/image42.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43.png"/><Relationship Id="rId5" Type="http://schemas.openxmlformats.org/officeDocument/2006/relationships/image" Target="../media/image3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13.png"/><Relationship Id="rId3" Type="http://schemas.openxmlformats.org/officeDocument/2006/relationships/slideLayout" Target="../slideLayouts/slideLayout4.xml"/><Relationship Id="rId7" Type="http://schemas.openxmlformats.org/officeDocument/2006/relationships/image" Target="../media/image19.png"/><Relationship Id="rId12" Type="http://schemas.openxmlformats.org/officeDocument/2006/relationships/image" Target="../media/image46.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2.png"/><Relationship Id="rId11" Type="http://schemas.openxmlformats.org/officeDocument/2006/relationships/image" Target="../media/image20.png"/><Relationship Id="rId5" Type="http://schemas.openxmlformats.org/officeDocument/2006/relationships/image" Target="../media/image16.png"/><Relationship Id="rId10" Type="http://schemas.openxmlformats.org/officeDocument/2006/relationships/image" Target="../media/image45.png"/><Relationship Id="rId4" Type="http://schemas.openxmlformats.org/officeDocument/2006/relationships/notesSlide" Target="../notesSlides/notesSlide7.xml"/><Relationship Id="rId9"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E2530FDF-7C54-9A8F-D6D3-B456C2E24ABA}"/>
              </a:ext>
            </a:extLst>
          </p:cNvPr>
          <p:cNvSpPr/>
          <p:nvPr/>
        </p:nvSpPr>
        <p:spPr>
          <a:xfrm>
            <a:off x="517881" y="2667966"/>
            <a:ext cx="1557121" cy="1483112"/>
          </a:xfrm>
          <a:prstGeom prst="ellipse">
            <a:avLst/>
          </a:prstGeom>
          <a:solidFill>
            <a:srgbClr val="D0318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02E1A915-E724-4DA8-BD53-F0EA3174E1C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rot="157066">
            <a:off x="2231043" y="1189218"/>
            <a:ext cx="4758670" cy="3796243"/>
          </a:xfrm>
          <a:prstGeom prst="rect">
            <a:avLst/>
          </a:prstGeom>
        </p:spPr>
      </p:pic>
      <p:pic>
        <p:nvPicPr>
          <p:cNvPr id="6" name="Picture 5" descr="A close up of a sign&#10;&#10;Description automatically generated">
            <a:extLst>
              <a:ext uri="{FF2B5EF4-FFF2-40B4-BE49-F238E27FC236}">
                <a16:creationId xmlns:a16="http://schemas.microsoft.com/office/drawing/2014/main" id="{EDEA9E8D-640E-48B9-9D45-A71360E122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37141" y="-13756"/>
            <a:ext cx="1673594" cy="1733812"/>
          </a:xfrm>
          <a:prstGeom prst="rect">
            <a:avLst/>
          </a:prstGeom>
        </p:spPr>
      </p:pic>
      <p:pic>
        <p:nvPicPr>
          <p:cNvPr id="7" name="Picture 6">
            <a:extLst>
              <a:ext uri="{FF2B5EF4-FFF2-40B4-BE49-F238E27FC236}">
                <a16:creationId xmlns:a16="http://schemas.microsoft.com/office/drawing/2014/main" id="{69138598-32E5-4FAE-9F8A-743A914A5FF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313027" y="4329240"/>
            <a:ext cx="3788592" cy="2365466"/>
          </a:xfrm>
          <a:prstGeom prst="rect">
            <a:avLst/>
          </a:prstGeom>
        </p:spPr>
      </p:pic>
      <p:pic>
        <p:nvPicPr>
          <p:cNvPr id="10" name="Picture 9">
            <a:extLst>
              <a:ext uri="{FF2B5EF4-FFF2-40B4-BE49-F238E27FC236}">
                <a16:creationId xmlns:a16="http://schemas.microsoft.com/office/drawing/2014/main" id="{F9E9FD5C-40A2-4A0D-8B0E-C169EDC86B7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6056405" y="3016803"/>
            <a:ext cx="3087595" cy="3784269"/>
          </a:xfrm>
          <a:prstGeom prst="rect">
            <a:avLst/>
          </a:prstGeom>
        </p:spPr>
      </p:pic>
      <p:pic>
        <p:nvPicPr>
          <p:cNvPr id="3" name="Picture 2">
            <a:extLst>
              <a:ext uri="{FF2B5EF4-FFF2-40B4-BE49-F238E27FC236}">
                <a16:creationId xmlns:a16="http://schemas.microsoft.com/office/drawing/2014/main" id="{210120F1-3D91-4E50-9BCD-86E252E3F4C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757" y="79735"/>
            <a:ext cx="3130287" cy="2365465"/>
          </a:xfrm>
          <a:prstGeom prst="rect">
            <a:avLst/>
          </a:prstGeom>
        </p:spPr>
      </p:pic>
      <p:pic>
        <p:nvPicPr>
          <p:cNvPr id="12" name="Recorded Sound">
            <a:hlinkClick r:id="" action="ppaction://media"/>
            <a:extLst>
              <a:ext uri="{FF2B5EF4-FFF2-40B4-BE49-F238E27FC236}">
                <a16:creationId xmlns:a16="http://schemas.microsoft.com/office/drawing/2014/main" id="{0FD3A6A2-CBD7-5D00-0473-14ED39AD3672}"/>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702528" y="2854712"/>
            <a:ext cx="1148576" cy="1148576"/>
          </a:xfrm>
          <a:custGeom>
            <a:avLst/>
            <a:gdLst>
              <a:gd name="connsiteX0" fmla="*/ 0 w 1148576"/>
              <a:gd name="connsiteY0" fmla="*/ 0 h 1148576"/>
              <a:gd name="connsiteX1" fmla="*/ 1148576 w 1148576"/>
              <a:gd name="connsiteY1" fmla="*/ 0 h 1148576"/>
              <a:gd name="connsiteX2" fmla="*/ 1148576 w 1148576"/>
              <a:gd name="connsiteY2" fmla="*/ 1148576 h 1148576"/>
              <a:gd name="connsiteX3" fmla="*/ 0 w 1148576"/>
              <a:gd name="connsiteY3" fmla="*/ 1148576 h 1148576"/>
              <a:gd name="connsiteX4" fmla="*/ 0 w 1148576"/>
              <a:gd name="connsiteY4" fmla="*/ 0 h 1148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8576" h="1148576" fill="none" extrusionOk="0">
                <a:moveTo>
                  <a:pt x="0" y="0"/>
                </a:moveTo>
                <a:cubicBezTo>
                  <a:pt x="497126" y="-9072"/>
                  <a:pt x="596126" y="48894"/>
                  <a:pt x="1148576" y="0"/>
                </a:cubicBezTo>
                <a:cubicBezTo>
                  <a:pt x="1199348" y="150372"/>
                  <a:pt x="1110119" y="773037"/>
                  <a:pt x="1148576" y="1148576"/>
                </a:cubicBezTo>
                <a:cubicBezTo>
                  <a:pt x="779456" y="1096421"/>
                  <a:pt x="130330" y="1098408"/>
                  <a:pt x="0" y="1148576"/>
                </a:cubicBezTo>
                <a:cubicBezTo>
                  <a:pt x="-48734" y="597144"/>
                  <a:pt x="-83248" y="278079"/>
                  <a:pt x="0" y="0"/>
                </a:cubicBezTo>
                <a:close/>
              </a:path>
              <a:path w="1148576" h="1148576" stroke="0" extrusionOk="0">
                <a:moveTo>
                  <a:pt x="0" y="0"/>
                </a:moveTo>
                <a:cubicBezTo>
                  <a:pt x="497756" y="80030"/>
                  <a:pt x="722974" y="-27053"/>
                  <a:pt x="1148576" y="0"/>
                </a:cubicBezTo>
                <a:cubicBezTo>
                  <a:pt x="1192137" y="510100"/>
                  <a:pt x="1052307" y="844121"/>
                  <a:pt x="1148576" y="1148576"/>
                </a:cubicBezTo>
                <a:cubicBezTo>
                  <a:pt x="945646" y="1101259"/>
                  <a:pt x="522574" y="1244402"/>
                  <a:pt x="0" y="1148576"/>
                </a:cubicBezTo>
                <a:cubicBezTo>
                  <a:pt x="9801" y="978902"/>
                  <a:pt x="15026" y="422457"/>
                  <a:pt x="0" y="0"/>
                </a:cubicBezTo>
                <a:close/>
              </a:path>
            </a:pathLst>
          </a:custGeom>
          <a:ln w="76200">
            <a:noFill/>
            <a:round/>
            <a:extLst>
              <a:ext uri="{C807C97D-BFC1-408E-A445-0C87EB9F89A2}">
                <ask:lineSketchStyleProps xmlns:ask="http://schemas.microsoft.com/office/drawing/2018/sketchyshapes" sd="759940497">
                  <a:prstGeom prst="rect">
                    <a:avLst/>
                  </a:prstGeom>
                  <ask:type>
                    <ask:lineSketchCurved/>
                  </ask:type>
                </ask:lineSketchStyleProps>
              </a:ext>
            </a:extLst>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4814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338"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BECF8"/>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90C93A-892D-4E7A-9A42-D851D116E5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863592" y="4226346"/>
            <a:ext cx="1671030" cy="2425598"/>
          </a:xfrm>
          <a:prstGeom prst="rect">
            <a:avLst/>
          </a:prstGeom>
        </p:spPr>
      </p:pic>
      <p:pic>
        <p:nvPicPr>
          <p:cNvPr id="13" name="Picture 12">
            <a:extLst>
              <a:ext uri="{FF2B5EF4-FFF2-40B4-BE49-F238E27FC236}">
                <a16:creationId xmlns:a16="http://schemas.microsoft.com/office/drawing/2014/main" id="{CAD715E7-AE06-4C4F-B849-A119F75B8A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06741" y="1366466"/>
            <a:ext cx="1228005" cy="926027"/>
          </a:xfrm>
          <a:prstGeom prst="rect">
            <a:avLst/>
          </a:prstGeom>
        </p:spPr>
      </p:pic>
      <p:pic>
        <p:nvPicPr>
          <p:cNvPr id="6" name="Picture 5" descr="A close up of a logo&#10;&#10;Description automatically generated">
            <a:extLst>
              <a:ext uri="{FF2B5EF4-FFF2-40B4-BE49-F238E27FC236}">
                <a16:creationId xmlns:a16="http://schemas.microsoft.com/office/drawing/2014/main" id="{4A3B90F6-E5C2-46B0-83D9-EBE5B9567E0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10354" y="233518"/>
            <a:ext cx="938833" cy="1503599"/>
          </a:xfrm>
          <a:prstGeom prst="rect">
            <a:avLst/>
          </a:prstGeom>
        </p:spPr>
      </p:pic>
      <p:pic>
        <p:nvPicPr>
          <p:cNvPr id="21" name="Picture 20">
            <a:extLst>
              <a:ext uri="{FF2B5EF4-FFF2-40B4-BE49-F238E27FC236}">
                <a16:creationId xmlns:a16="http://schemas.microsoft.com/office/drawing/2014/main" id="{95F53A02-A4FA-438A-B2D4-ED52C1A760F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757" y="79735"/>
            <a:ext cx="3130287" cy="2365465"/>
          </a:xfrm>
          <a:prstGeom prst="rect">
            <a:avLst/>
          </a:prstGeom>
        </p:spPr>
      </p:pic>
      <p:pic>
        <p:nvPicPr>
          <p:cNvPr id="7" name="Picture 6">
            <a:extLst>
              <a:ext uri="{FF2B5EF4-FFF2-40B4-BE49-F238E27FC236}">
                <a16:creationId xmlns:a16="http://schemas.microsoft.com/office/drawing/2014/main" id="{654BDD2C-0D74-4E5D-A606-BA7FD5C11BF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72000" y="1130191"/>
            <a:ext cx="4605641" cy="3075180"/>
          </a:xfrm>
          <a:prstGeom prst="rect">
            <a:avLst/>
          </a:prstGeom>
        </p:spPr>
      </p:pic>
      <p:pic>
        <p:nvPicPr>
          <p:cNvPr id="11" name="Picture 10">
            <a:extLst>
              <a:ext uri="{FF2B5EF4-FFF2-40B4-BE49-F238E27FC236}">
                <a16:creationId xmlns:a16="http://schemas.microsoft.com/office/drawing/2014/main" id="{B5DB4088-3757-4B02-B502-8C9C86459B6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7346948" y="906607"/>
            <a:ext cx="169294" cy="1127969"/>
          </a:xfrm>
          <a:prstGeom prst="rect">
            <a:avLst/>
          </a:prstGeom>
        </p:spPr>
      </p:pic>
      <p:pic>
        <p:nvPicPr>
          <p:cNvPr id="23" name="Picture 22">
            <a:extLst>
              <a:ext uri="{FF2B5EF4-FFF2-40B4-BE49-F238E27FC236}">
                <a16:creationId xmlns:a16="http://schemas.microsoft.com/office/drawing/2014/main" id="{46B0F1BF-6FCE-4318-8BA0-D5F223F7E11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7917" y="5439145"/>
            <a:ext cx="438913" cy="1325883"/>
          </a:xfrm>
          <a:prstGeom prst="rect">
            <a:avLst/>
          </a:prstGeom>
        </p:spPr>
      </p:pic>
      <p:pic>
        <p:nvPicPr>
          <p:cNvPr id="25" name="Picture 24" descr="A picture containing object&#10;&#10;Description automatically generated">
            <a:extLst>
              <a:ext uri="{FF2B5EF4-FFF2-40B4-BE49-F238E27FC236}">
                <a16:creationId xmlns:a16="http://schemas.microsoft.com/office/drawing/2014/main" id="{2A00EC16-E577-4562-AF44-2185F085D40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36099" y="5819551"/>
            <a:ext cx="441961" cy="972314"/>
          </a:xfrm>
          <a:prstGeom prst="rect">
            <a:avLst/>
          </a:prstGeom>
        </p:spPr>
      </p:pic>
      <p:pic>
        <p:nvPicPr>
          <p:cNvPr id="38" name="Picture 37" descr="A close up of a sign&#10;&#10;Description automatically generated">
            <a:extLst>
              <a:ext uri="{FF2B5EF4-FFF2-40B4-BE49-F238E27FC236}">
                <a16:creationId xmlns:a16="http://schemas.microsoft.com/office/drawing/2014/main" id="{352BCF57-86C2-4F0E-B6BE-3CFE354A03A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118690">
            <a:off x="138354" y="4086550"/>
            <a:ext cx="1310176" cy="1357319"/>
          </a:xfrm>
          <a:prstGeom prst="rect">
            <a:avLst/>
          </a:prstGeom>
        </p:spPr>
      </p:pic>
      <p:sp>
        <p:nvSpPr>
          <p:cNvPr id="39" name="Title 1">
            <a:extLst>
              <a:ext uri="{FF2B5EF4-FFF2-40B4-BE49-F238E27FC236}">
                <a16:creationId xmlns:a16="http://schemas.microsoft.com/office/drawing/2014/main" id="{3582F655-C343-401D-BA67-59114CDF69AD}"/>
              </a:ext>
            </a:extLst>
          </p:cNvPr>
          <p:cNvSpPr txBox="1">
            <a:spLocks/>
          </p:cNvSpPr>
          <p:nvPr/>
        </p:nvSpPr>
        <p:spPr>
          <a:xfrm>
            <a:off x="2792088" y="4140347"/>
            <a:ext cx="4166527" cy="1095402"/>
          </a:xfrm>
          <a:prstGeom prst="rect">
            <a:avLst/>
          </a:prstGeom>
        </p:spPr>
        <p:txBody>
          <a:bodyPr vert="horz" lIns="91440" tIns="45720" rIns="91440" bIns="45720" rtlCol="0" anchor="t" anchorCtr="0">
            <a:normAutofit/>
          </a:bodyPr>
          <a:lstStyle>
            <a:lvl1pPr algn="l" defTabSz="457200" rtl="0" eaLnBrk="0" fontAlgn="base" hangingPunct="0">
              <a:spcBef>
                <a:spcPct val="0"/>
              </a:spcBef>
              <a:spcAft>
                <a:spcPct val="0"/>
              </a:spcAft>
              <a:defRPr sz="3800" kern="1200" cap="all" spc="300">
                <a:solidFill>
                  <a:srgbClr val="FD7B17"/>
                </a:solidFill>
                <a:latin typeface="Arial"/>
                <a:ea typeface="MS PGothic" pitchFamily="34" charset="-128"/>
                <a:cs typeface="Arial"/>
              </a:defRPr>
            </a:lvl1pPr>
            <a:lvl2pPr algn="l" defTabSz="457200" rtl="0" eaLnBrk="0" fontAlgn="base" hangingPunct="0">
              <a:spcBef>
                <a:spcPct val="0"/>
              </a:spcBef>
              <a:spcAft>
                <a:spcPct val="0"/>
              </a:spcAft>
              <a:defRPr sz="3800">
                <a:solidFill>
                  <a:srgbClr val="FD7B17"/>
                </a:solidFill>
                <a:latin typeface="Arial" pitchFamily="34" charset="0"/>
                <a:ea typeface="MS PGothic" pitchFamily="34" charset="-128"/>
                <a:cs typeface="Arial" pitchFamily="34" charset="0"/>
              </a:defRPr>
            </a:lvl2pPr>
            <a:lvl3pPr algn="l" defTabSz="457200" rtl="0" eaLnBrk="0" fontAlgn="base" hangingPunct="0">
              <a:spcBef>
                <a:spcPct val="0"/>
              </a:spcBef>
              <a:spcAft>
                <a:spcPct val="0"/>
              </a:spcAft>
              <a:defRPr sz="3800">
                <a:solidFill>
                  <a:srgbClr val="FD7B17"/>
                </a:solidFill>
                <a:latin typeface="Arial" pitchFamily="34" charset="0"/>
                <a:ea typeface="MS PGothic" pitchFamily="34" charset="-128"/>
                <a:cs typeface="Arial" pitchFamily="34" charset="0"/>
              </a:defRPr>
            </a:lvl3pPr>
            <a:lvl4pPr algn="l" defTabSz="457200" rtl="0" eaLnBrk="0" fontAlgn="base" hangingPunct="0">
              <a:spcBef>
                <a:spcPct val="0"/>
              </a:spcBef>
              <a:spcAft>
                <a:spcPct val="0"/>
              </a:spcAft>
              <a:defRPr sz="3800">
                <a:solidFill>
                  <a:srgbClr val="FD7B17"/>
                </a:solidFill>
                <a:latin typeface="Arial" pitchFamily="34" charset="0"/>
                <a:ea typeface="MS PGothic" pitchFamily="34" charset="-128"/>
                <a:cs typeface="Arial" pitchFamily="34" charset="0"/>
              </a:defRPr>
            </a:lvl4pPr>
            <a:lvl5pPr algn="l" defTabSz="457200" rtl="0" eaLnBrk="0" fontAlgn="base" hangingPunct="0">
              <a:spcBef>
                <a:spcPct val="0"/>
              </a:spcBef>
              <a:spcAft>
                <a:spcPct val="0"/>
              </a:spcAft>
              <a:defRPr sz="3800">
                <a:solidFill>
                  <a:srgbClr val="FD7B17"/>
                </a:solidFill>
                <a:latin typeface="Arial" pitchFamily="34" charset="0"/>
                <a:ea typeface="MS PGothic" pitchFamily="34" charset="-128"/>
                <a:cs typeface="Arial" pitchFamily="34" charset="0"/>
              </a:defRPr>
            </a:lvl5pPr>
            <a:lvl6pPr marL="457200" algn="l" defTabSz="457200" rtl="0" fontAlgn="base">
              <a:spcBef>
                <a:spcPct val="0"/>
              </a:spcBef>
              <a:spcAft>
                <a:spcPct val="0"/>
              </a:spcAft>
              <a:defRPr sz="3800">
                <a:solidFill>
                  <a:srgbClr val="FD7B17"/>
                </a:solidFill>
                <a:latin typeface="Arial" pitchFamily="34" charset="0"/>
                <a:ea typeface="MS PGothic" pitchFamily="34" charset="-128"/>
              </a:defRPr>
            </a:lvl6pPr>
            <a:lvl7pPr marL="914400" algn="l" defTabSz="457200" rtl="0" fontAlgn="base">
              <a:spcBef>
                <a:spcPct val="0"/>
              </a:spcBef>
              <a:spcAft>
                <a:spcPct val="0"/>
              </a:spcAft>
              <a:defRPr sz="3800">
                <a:solidFill>
                  <a:srgbClr val="FD7B17"/>
                </a:solidFill>
                <a:latin typeface="Arial" pitchFamily="34" charset="0"/>
                <a:ea typeface="MS PGothic" pitchFamily="34" charset="-128"/>
              </a:defRPr>
            </a:lvl7pPr>
            <a:lvl8pPr marL="1371600" algn="l" defTabSz="457200" rtl="0" fontAlgn="base">
              <a:spcBef>
                <a:spcPct val="0"/>
              </a:spcBef>
              <a:spcAft>
                <a:spcPct val="0"/>
              </a:spcAft>
              <a:defRPr sz="3800">
                <a:solidFill>
                  <a:srgbClr val="FD7B17"/>
                </a:solidFill>
                <a:latin typeface="Arial" pitchFamily="34" charset="0"/>
                <a:ea typeface="MS PGothic" pitchFamily="34" charset="-128"/>
              </a:defRPr>
            </a:lvl8pPr>
            <a:lvl9pPr marL="1828800" algn="l" defTabSz="457200" rtl="0" fontAlgn="base">
              <a:spcBef>
                <a:spcPct val="0"/>
              </a:spcBef>
              <a:spcAft>
                <a:spcPct val="0"/>
              </a:spcAft>
              <a:defRPr sz="3800">
                <a:solidFill>
                  <a:srgbClr val="FD7B17"/>
                </a:solidFill>
                <a:latin typeface="Arial" pitchFamily="34" charset="0"/>
                <a:ea typeface="MS PGothic" pitchFamily="34" charset="-128"/>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3600" b="1" i="0" u="none" strike="noStrike" kern="1200" cap="none" spc="300" normalizeH="0" baseline="0" noProof="0">
              <a:ln>
                <a:noFill/>
              </a:ln>
              <a:solidFill>
                <a:srgbClr val="141313"/>
              </a:solidFill>
              <a:effectLst/>
              <a:uLnTx/>
              <a:uFillTx/>
              <a:latin typeface="Calibri"/>
              <a:ea typeface="MS PGothic" pitchFamily="34" charset="-128"/>
              <a:cs typeface="Arial"/>
            </a:endParaRPr>
          </a:p>
        </p:txBody>
      </p:sp>
      <p:sp>
        <p:nvSpPr>
          <p:cNvPr id="27" name="Freeform: Shape 26">
            <a:extLst>
              <a:ext uri="{FF2B5EF4-FFF2-40B4-BE49-F238E27FC236}">
                <a16:creationId xmlns:a16="http://schemas.microsoft.com/office/drawing/2014/main" id="{E35CF88E-EE24-4821-80F8-C1FB056C2782}"/>
              </a:ext>
            </a:extLst>
          </p:cNvPr>
          <p:cNvSpPr/>
          <p:nvPr/>
        </p:nvSpPr>
        <p:spPr>
          <a:xfrm rot="12750162" flipV="1">
            <a:off x="-1371641" y="3977817"/>
            <a:ext cx="8238644" cy="898901"/>
          </a:xfrm>
          <a:custGeom>
            <a:avLst/>
            <a:gdLst>
              <a:gd name="connsiteX0" fmla="*/ 0 w 3020290"/>
              <a:gd name="connsiteY0" fmla="*/ 665018 h 678873"/>
              <a:gd name="connsiteX1" fmla="*/ 83127 w 3020290"/>
              <a:gd name="connsiteY1" fmla="*/ 595746 h 678873"/>
              <a:gd name="connsiteX2" fmla="*/ 193963 w 3020290"/>
              <a:gd name="connsiteY2" fmla="*/ 484909 h 678873"/>
              <a:gd name="connsiteX3" fmla="*/ 235527 w 3020290"/>
              <a:gd name="connsiteY3" fmla="*/ 443346 h 678873"/>
              <a:gd name="connsiteX4" fmla="*/ 277090 w 3020290"/>
              <a:gd name="connsiteY4" fmla="*/ 401782 h 678873"/>
              <a:gd name="connsiteX5" fmla="*/ 360218 w 3020290"/>
              <a:gd name="connsiteY5" fmla="*/ 346364 h 678873"/>
              <a:gd name="connsiteX6" fmla="*/ 484909 w 3020290"/>
              <a:gd name="connsiteY6" fmla="*/ 249382 h 678873"/>
              <a:gd name="connsiteX7" fmla="*/ 568036 w 3020290"/>
              <a:gd name="connsiteY7" fmla="*/ 180109 h 678873"/>
              <a:gd name="connsiteX8" fmla="*/ 678872 w 3020290"/>
              <a:gd name="connsiteY8" fmla="*/ 96982 h 678873"/>
              <a:gd name="connsiteX9" fmla="*/ 734290 w 3020290"/>
              <a:gd name="connsiteY9" fmla="*/ 69273 h 678873"/>
              <a:gd name="connsiteX10" fmla="*/ 789709 w 3020290"/>
              <a:gd name="connsiteY10" fmla="*/ 27709 h 678873"/>
              <a:gd name="connsiteX11" fmla="*/ 858981 w 3020290"/>
              <a:gd name="connsiteY11" fmla="*/ 13855 h 678873"/>
              <a:gd name="connsiteX12" fmla="*/ 914400 w 3020290"/>
              <a:gd name="connsiteY12" fmla="*/ 0 h 678873"/>
              <a:gd name="connsiteX13" fmla="*/ 1302327 w 3020290"/>
              <a:gd name="connsiteY13" fmla="*/ 110837 h 678873"/>
              <a:gd name="connsiteX14" fmla="*/ 1343890 w 3020290"/>
              <a:gd name="connsiteY14" fmla="*/ 124691 h 678873"/>
              <a:gd name="connsiteX15" fmla="*/ 1524000 w 3020290"/>
              <a:gd name="connsiteY15" fmla="*/ 277091 h 678873"/>
              <a:gd name="connsiteX16" fmla="*/ 1565563 w 3020290"/>
              <a:gd name="connsiteY16" fmla="*/ 318655 h 678873"/>
              <a:gd name="connsiteX17" fmla="*/ 1676400 w 3020290"/>
              <a:gd name="connsiteY17" fmla="*/ 443346 h 678873"/>
              <a:gd name="connsiteX18" fmla="*/ 1731818 w 3020290"/>
              <a:gd name="connsiteY18" fmla="*/ 484909 h 678873"/>
              <a:gd name="connsiteX19" fmla="*/ 1773381 w 3020290"/>
              <a:gd name="connsiteY19" fmla="*/ 526473 h 678873"/>
              <a:gd name="connsiteX20" fmla="*/ 1856509 w 3020290"/>
              <a:gd name="connsiteY20" fmla="*/ 581891 h 678873"/>
              <a:gd name="connsiteX21" fmla="*/ 1953490 w 3020290"/>
              <a:gd name="connsiteY21" fmla="*/ 637309 h 678873"/>
              <a:gd name="connsiteX22" fmla="*/ 1995054 w 3020290"/>
              <a:gd name="connsiteY22" fmla="*/ 651164 h 678873"/>
              <a:gd name="connsiteX23" fmla="*/ 2119745 w 3020290"/>
              <a:gd name="connsiteY23" fmla="*/ 678873 h 678873"/>
              <a:gd name="connsiteX24" fmla="*/ 2369127 w 3020290"/>
              <a:gd name="connsiteY24" fmla="*/ 665018 h 678873"/>
              <a:gd name="connsiteX25" fmla="*/ 2438400 w 3020290"/>
              <a:gd name="connsiteY25" fmla="*/ 623455 h 678873"/>
              <a:gd name="connsiteX26" fmla="*/ 2493818 w 3020290"/>
              <a:gd name="connsiteY26" fmla="*/ 595746 h 678873"/>
              <a:gd name="connsiteX27" fmla="*/ 2563090 w 3020290"/>
              <a:gd name="connsiteY27" fmla="*/ 554182 h 678873"/>
              <a:gd name="connsiteX28" fmla="*/ 2604654 w 3020290"/>
              <a:gd name="connsiteY28" fmla="*/ 540327 h 678873"/>
              <a:gd name="connsiteX29" fmla="*/ 2729345 w 3020290"/>
              <a:gd name="connsiteY29" fmla="*/ 429491 h 678873"/>
              <a:gd name="connsiteX30" fmla="*/ 2757054 w 3020290"/>
              <a:gd name="connsiteY30" fmla="*/ 387927 h 678873"/>
              <a:gd name="connsiteX31" fmla="*/ 2854036 w 3020290"/>
              <a:gd name="connsiteY31" fmla="*/ 290946 h 678873"/>
              <a:gd name="connsiteX32" fmla="*/ 2895600 w 3020290"/>
              <a:gd name="connsiteY32" fmla="*/ 249382 h 678873"/>
              <a:gd name="connsiteX33" fmla="*/ 2937163 w 3020290"/>
              <a:gd name="connsiteY33" fmla="*/ 207818 h 678873"/>
              <a:gd name="connsiteX34" fmla="*/ 2992581 w 3020290"/>
              <a:gd name="connsiteY34" fmla="*/ 152400 h 678873"/>
              <a:gd name="connsiteX35" fmla="*/ 3020290 w 3020290"/>
              <a:gd name="connsiteY35" fmla="*/ 96982 h 6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020290" h="678873">
                <a:moveTo>
                  <a:pt x="0" y="665018"/>
                </a:moveTo>
                <a:cubicBezTo>
                  <a:pt x="27709" y="641927"/>
                  <a:pt x="56438" y="620009"/>
                  <a:pt x="83127" y="595746"/>
                </a:cubicBezTo>
                <a:cubicBezTo>
                  <a:pt x="83156" y="595720"/>
                  <a:pt x="179168" y="499704"/>
                  <a:pt x="193963" y="484909"/>
                </a:cubicBezTo>
                <a:lnTo>
                  <a:pt x="235527" y="443346"/>
                </a:lnTo>
                <a:cubicBezTo>
                  <a:pt x="249382" y="429491"/>
                  <a:pt x="260787" y="412650"/>
                  <a:pt x="277090" y="401782"/>
                </a:cubicBezTo>
                <a:cubicBezTo>
                  <a:pt x="304799" y="383309"/>
                  <a:pt x="336670" y="369912"/>
                  <a:pt x="360218" y="346364"/>
                </a:cubicBezTo>
                <a:cubicBezTo>
                  <a:pt x="434677" y="271905"/>
                  <a:pt x="393235" y="304387"/>
                  <a:pt x="484909" y="249382"/>
                </a:cubicBezTo>
                <a:cubicBezTo>
                  <a:pt x="535411" y="173628"/>
                  <a:pt x="483663" y="236358"/>
                  <a:pt x="568036" y="180109"/>
                </a:cubicBezTo>
                <a:cubicBezTo>
                  <a:pt x="606461" y="154492"/>
                  <a:pt x="637566" y="117635"/>
                  <a:pt x="678872" y="96982"/>
                </a:cubicBezTo>
                <a:cubicBezTo>
                  <a:pt x="697345" y="87746"/>
                  <a:pt x="716776" y="80219"/>
                  <a:pt x="734290" y="69273"/>
                </a:cubicBezTo>
                <a:cubicBezTo>
                  <a:pt x="753871" y="57035"/>
                  <a:pt x="768608" y="37087"/>
                  <a:pt x="789709" y="27709"/>
                </a:cubicBezTo>
                <a:cubicBezTo>
                  <a:pt x="811227" y="18145"/>
                  <a:pt x="835994" y="18963"/>
                  <a:pt x="858981" y="13855"/>
                </a:cubicBezTo>
                <a:cubicBezTo>
                  <a:pt x="877569" y="9724"/>
                  <a:pt x="895927" y="4618"/>
                  <a:pt x="914400" y="0"/>
                </a:cubicBezTo>
                <a:lnTo>
                  <a:pt x="1302327" y="110837"/>
                </a:lnTo>
                <a:cubicBezTo>
                  <a:pt x="1316352" y="114909"/>
                  <a:pt x="1331569" y="116851"/>
                  <a:pt x="1343890" y="124691"/>
                </a:cubicBezTo>
                <a:cubicBezTo>
                  <a:pt x="1438050" y="184610"/>
                  <a:pt x="1452337" y="205427"/>
                  <a:pt x="1524000" y="277091"/>
                </a:cubicBezTo>
                <a:cubicBezTo>
                  <a:pt x="1537854" y="290946"/>
                  <a:pt x="1553807" y="302980"/>
                  <a:pt x="1565563" y="318655"/>
                </a:cubicBezTo>
                <a:cubicBezTo>
                  <a:pt x="1600778" y="365608"/>
                  <a:pt x="1627487" y="406662"/>
                  <a:pt x="1676400" y="443346"/>
                </a:cubicBezTo>
                <a:cubicBezTo>
                  <a:pt x="1694873" y="457200"/>
                  <a:pt x="1714286" y="469882"/>
                  <a:pt x="1731818" y="484909"/>
                </a:cubicBezTo>
                <a:cubicBezTo>
                  <a:pt x="1746694" y="497660"/>
                  <a:pt x="1757915" y="514444"/>
                  <a:pt x="1773381" y="526473"/>
                </a:cubicBezTo>
                <a:cubicBezTo>
                  <a:pt x="1799668" y="546919"/>
                  <a:pt x="1828800" y="563418"/>
                  <a:pt x="1856509" y="581891"/>
                </a:cubicBezTo>
                <a:cubicBezTo>
                  <a:pt x="1898253" y="609721"/>
                  <a:pt x="1904269" y="616214"/>
                  <a:pt x="1953490" y="637309"/>
                </a:cubicBezTo>
                <a:cubicBezTo>
                  <a:pt x="1966913" y="643062"/>
                  <a:pt x="1981012" y="647152"/>
                  <a:pt x="1995054" y="651164"/>
                </a:cubicBezTo>
                <a:cubicBezTo>
                  <a:pt x="2040698" y="664205"/>
                  <a:pt x="2072141" y="669352"/>
                  <a:pt x="2119745" y="678873"/>
                </a:cubicBezTo>
                <a:cubicBezTo>
                  <a:pt x="2202872" y="674255"/>
                  <a:pt x="2287103" y="679283"/>
                  <a:pt x="2369127" y="665018"/>
                </a:cubicBezTo>
                <a:cubicBezTo>
                  <a:pt x="2395657" y="660404"/>
                  <a:pt x="2414860" y="636532"/>
                  <a:pt x="2438400" y="623455"/>
                </a:cubicBezTo>
                <a:cubicBezTo>
                  <a:pt x="2456454" y="613425"/>
                  <a:pt x="2475764" y="605776"/>
                  <a:pt x="2493818" y="595746"/>
                </a:cubicBezTo>
                <a:cubicBezTo>
                  <a:pt x="2517357" y="582668"/>
                  <a:pt x="2539005" y="566225"/>
                  <a:pt x="2563090" y="554182"/>
                </a:cubicBezTo>
                <a:cubicBezTo>
                  <a:pt x="2576152" y="547651"/>
                  <a:pt x="2591592" y="546858"/>
                  <a:pt x="2604654" y="540327"/>
                </a:cubicBezTo>
                <a:cubicBezTo>
                  <a:pt x="2646299" y="519504"/>
                  <a:pt x="2710985" y="457032"/>
                  <a:pt x="2729345" y="429491"/>
                </a:cubicBezTo>
                <a:cubicBezTo>
                  <a:pt x="2738581" y="415636"/>
                  <a:pt x="2745915" y="400304"/>
                  <a:pt x="2757054" y="387927"/>
                </a:cubicBezTo>
                <a:cubicBezTo>
                  <a:pt x="2787637" y="353945"/>
                  <a:pt x="2821709" y="323273"/>
                  <a:pt x="2854036" y="290946"/>
                </a:cubicBezTo>
                <a:lnTo>
                  <a:pt x="2895600" y="249382"/>
                </a:lnTo>
                <a:lnTo>
                  <a:pt x="2937163" y="207818"/>
                </a:lnTo>
                <a:lnTo>
                  <a:pt x="2992581" y="152400"/>
                </a:lnTo>
                <a:cubicBezTo>
                  <a:pt x="3008501" y="104641"/>
                  <a:pt x="2996110" y="121164"/>
                  <a:pt x="3020290" y="96982"/>
                </a:cubicBezTo>
              </a:path>
            </a:pathLst>
          </a:cu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E"/>
              </a:solidFill>
              <a:effectLst/>
              <a:uLnTx/>
              <a:uFillTx/>
              <a:latin typeface="Calibri"/>
              <a:ea typeface="+mn-ea"/>
              <a:cs typeface="+mn-cs"/>
            </a:endParaRPr>
          </a:p>
        </p:txBody>
      </p:sp>
      <p:sp>
        <p:nvSpPr>
          <p:cNvPr id="40" name="Rectangle 39">
            <a:extLst>
              <a:ext uri="{FF2B5EF4-FFF2-40B4-BE49-F238E27FC236}">
                <a16:creationId xmlns:a16="http://schemas.microsoft.com/office/drawing/2014/main" id="{7446E071-432D-4AA4-98A8-AB949062A061}"/>
              </a:ext>
            </a:extLst>
          </p:cNvPr>
          <p:cNvSpPr/>
          <p:nvPr/>
        </p:nvSpPr>
        <p:spPr>
          <a:xfrm rot="21291661">
            <a:off x="3350612" y="4309197"/>
            <a:ext cx="2908566" cy="1588127"/>
          </a:xfrm>
          <a:prstGeom prst="rect">
            <a:avLst/>
          </a:prstGeom>
          <a:solidFill>
            <a:schemeClr val="accent3"/>
          </a:solidFill>
          <a:ln>
            <a:noFill/>
          </a:ln>
          <a:effectLst>
            <a:outerShdw dist="127000" dir="1800000" algn="tl" rotWithShape="0">
              <a:prstClr val="black">
                <a:alpha val="20000"/>
              </a:prstClr>
            </a:outerShdw>
          </a:effectLst>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600" b="0" i="0" u="none" strike="noStrike" kern="1200" cap="none" spc="0" normalizeH="0" baseline="0" noProof="0">
                <a:ln>
                  <a:noFill/>
                </a:ln>
                <a:solidFill>
                  <a:srgbClr val="141313"/>
                </a:solidFill>
                <a:effectLst/>
                <a:uLnTx/>
                <a:uFillTx/>
                <a:latin typeface="Swiss721 BlkCn BT" panose="020B0806030502040204" pitchFamily="34" charset="0"/>
                <a:cs typeface="Swiss721 BlkCn BT" panose="020B0806030502040204" pitchFamily="34" charset="0"/>
              </a:rPr>
              <a:t>How did you travel to school today?</a:t>
            </a:r>
          </a:p>
        </p:txBody>
      </p:sp>
      <p:pic>
        <p:nvPicPr>
          <p:cNvPr id="4" name="Picture 3" descr="A close up of a logo&#10;&#10;Description automatically generated">
            <a:extLst>
              <a:ext uri="{FF2B5EF4-FFF2-40B4-BE49-F238E27FC236}">
                <a16:creationId xmlns:a16="http://schemas.microsoft.com/office/drawing/2014/main" id="{C322F973-607A-4618-9550-6F9358F2990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87197" y="2188562"/>
            <a:ext cx="1661001" cy="4576466"/>
          </a:xfrm>
          <a:prstGeom prst="rect">
            <a:avLst/>
          </a:prstGeom>
        </p:spPr>
      </p:pic>
      <p:sp>
        <p:nvSpPr>
          <p:cNvPr id="8" name="Oval 7">
            <a:extLst>
              <a:ext uri="{FF2B5EF4-FFF2-40B4-BE49-F238E27FC236}">
                <a16:creationId xmlns:a16="http://schemas.microsoft.com/office/drawing/2014/main" id="{3D733783-E7CE-1A3B-6E6E-9DC260357C93}"/>
              </a:ext>
            </a:extLst>
          </p:cNvPr>
          <p:cNvSpPr/>
          <p:nvPr/>
        </p:nvSpPr>
        <p:spPr>
          <a:xfrm>
            <a:off x="3062551" y="2503705"/>
            <a:ext cx="1557121" cy="1483112"/>
          </a:xfrm>
          <a:prstGeom prst="ellipse">
            <a:avLst/>
          </a:prstGeom>
          <a:solidFill>
            <a:srgbClr val="D0318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 name="Recorded Sound">
            <a:hlinkClick r:id="" action="ppaction://media"/>
            <a:extLst>
              <a:ext uri="{FF2B5EF4-FFF2-40B4-BE49-F238E27FC236}">
                <a16:creationId xmlns:a16="http://schemas.microsoft.com/office/drawing/2014/main" id="{5704FAB0-CA01-8B57-9F7B-43EBC3F61475}"/>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3402159" y="2810628"/>
            <a:ext cx="932708" cy="932708"/>
          </a:xfrm>
          <a:prstGeom prst="rect">
            <a:avLst/>
          </a:prstGeom>
        </p:spPr>
      </p:pic>
    </p:spTree>
    <p:extLst>
      <p:ext uri="{BB962C8B-B14F-4D97-AF65-F5344CB8AC3E}">
        <p14:creationId xmlns:p14="http://schemas.microsoft.com/office/powerpoint/2010/main" val="200674938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19"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BECF8"/>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13DEA93-6F8C-4D4E-8D20-B57E682856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73995" y="4771737"/>
            <a:ext cx="1335174" cy="1592751"/>
          </a:xfrm>
          <a:prstGeom prst="rect">
            <a:avLst/>
          </a:prstGeom>
        </p:spPr>
      </p:pic>
      <p:grpSp>
        <p:nvGrpSpPr>
          <p:cNvPr id="16" name="Group 15">
            <a:extLst>
              <a:ext uri="{FF2B5EF4-FFF2-40B4-BE49-F238E27FC236}">
                <a16:creationId xmlns:a16="http://schemas.microsoft.com/office/drawing/2014/main" id="{20F92C72-8D28-45D9-8C87-89676211AF4A}"/>
              </a:ext>
            </a:extLst>
          </p:cNvPr>
          <p:cNvGrpSpPr/>
          <p:nvPr/>
        </p:nvGrpSpPr>
        <p:grpSpPr>
          <a:xfrm flipH="1">
            <a:off x="124173" y="3413723"/>
            <a:ext cx="3361719" cy="3197355"/>
            <a:chOff x="5142242" y="-236448"/>
            <a:chExt cx="3538675" cy="3534580"/>
          </a:xfrm>
        </p:grpSpPr>
        <p:pic>
          <p:nvPicPr>
            <p:cNvPr id="13" name="Picture 12" descr="A close up of an animal&#10;&#10;Description automatically generated">
              <a:extLst>
                <a:ext uri="{FF2B5EF4-FFF2-40B4-BE49-F238E27FC236}">
                  <a16:creationId xmlns:a16="http://schemas.microsoft.com/office/drawing/2014/main" id="{09195282-B7EE-4A5E-8D19-9FB0DB5CD56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652119" y="-236448"/>
              <a:ext cx="1028798" cy="1698891"/>
            </a:xfrm>
            <a:prstGeom prst="rect">
              <a:avLst/>
            </a:prstGeom>
          </p:spPr>
        </p:pic>
        <p:pic>
          <p:nvPicPr>
            <p:cNvPr id="5" name="Picture 4" descr="A close up of an animal&#10;&#10;Description automatically generated">
              <a:extLst>
                <a:ext uri="{FF2B5EF4-FFF2-40B4-BE49-F238E27FC236}">
                  <a16:creationId xmlns:a16="http://schemas.microsoft.com/office/drawing/2014/main" id="{B7AFEC7F-3C63-45AE-A1BE-209255C1447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rot="21187164" flipH="1">
              <a:off x="5142242" y="1046505"/>
              <a:ext cx="3422571" cy="2251627"/>
            </a:xfrm>
            <a:prstGeom prst="rect">
              <a:avLst/>
            </a:prstGeom>
          </p:spPr>
        </p:pic>
      </p:grpSp>
      <p:pic>
        <p:nvPicPr>
          <p:cNvPr id="11" name="Picture 10">
            <a:extLst>
              <a:ext uri="{FF2B5EF4-FFF2-40B4-BE49-F238E27FC236}">
                <a16:creationId xmlns:a16="http://schemas.microsoft.com/office/drawing/2014/main" id="{A8D4CF37-0895-4496-A3F3-F9FF7E8FB21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656" y="84588"/>
            <a:ext cx="1500821" cy="1791704"/>
          </a:xfrm>
          <a:prstGeom prst="rect">
            <a:avLst/>
          </a:prstGeom>
        </p:spPr>
      </p:pic>
      <p:pic>
        <p:nvPicPr>
          <p:cNvPr id="3" name="Picture 2" descr="A close up of a logo&#10;&#10;Description automatically generated">
            <a:extLst>
              <a:ext uri="{FF2B5EF4-FFF2-40B4-BE49-F238E27FC236}">
                <a16:creationId xmlns:a16="http://schemas.microsoft.com/office/drawing/2014/main" id="{B158CC52-940C-440B-A8CE-44C22763C9C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46131" y="2246074"/>
            <a:ext cx="1767143" cy="1134870"/>
          </a:xfrm>
          <a:prstGeom prst="rect">
            <a:avLst/>
          </a:prstGeom>
        </p:spPr>
      </p:pic>
      <p:pic>
        <p:nvPicPr>
          <p:cNvPr id="4" name="Picture 3">
            <a:extLst>
              <a:ext uri="{FF2B5EF4-FFF2-40B4-BE49-F238E27FC236}">
                <a16:creationId xmlns:a16="http://schemas.microsoft.com/office/drawing/2014/main" id="{3313D30E-F4C2-4942-A840-99085623F66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4779525" y="217374"/>
            <a:ext cx="2201493" cy="1064853"/>
          </a:xfrm>
          <a:prstGeom prst="rect">
            <a:avLst/>
          </a:prstGeom>
        </p:spPr>
      </p:pic>
      <p:pic>
        <p:nvPicPr>
          <p:cNvPr id="8" name="Picture 7" descr="A close up of a logo&#10;&#10;Description automatically generated">
            <a:extLst>
              <a:ext uri="{FF2B5EF4-FFF2-40B4-BE49-F238E27FC236}">
                <a16:creationId xmlns:a16="http://schemas.microsoft.com/office/drawing/2014/main" id="{2C68B72E-B1E1-4850-A75B-2529F549005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57531" y="4746157"/>
            <a:ext cx="1329798" cy="2137619"/>
          </a:xfrm>
          <a:prstGeom prst="rect">
            <a:avLst/>
          </a:prstGeom>
        </p:spPr>
      </p:pic>
      <p:pic>
        <p:nvPicPr>
          <p:cNvPr id="15" name="Picture 14">
            <a:extLst>
              <a:ext uri="{FF2B5EF4-FFF2-40B4-BE49-F238E27FC236}">
                <a16:creationId xmlns:a16="http://schemas.microsoft.com/office/drawing/2014/main" id="{4ABD5D53-0D88-41BA-B5DF-4EC88EA4275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5033652" y="1658981"/>
            <a:ext cx="3894732" cy="2322157"/>
          </a:xfrm>
          <a:prstGeom prst="rect">
            <a:avLst/>
          </a:prstGeom>
        </p:spPr>
      </p:pic>
      <p:sp>
        <p:nvSpPr>
          <p:cNvPr id="27" name="Rectangle 26">
            <a:extLst>
              <a:ext uri="{FF2B5EF4-FFF2-40B4-BE49-F238E27FC236}">
                <a16:creationId xmlns:a16="http://schemas.microsoft.com/office/drawing/2014/main" id="{1F7E5BE6-015E-42CB-AFF6-C7F75D7D7986}"/>
              </a:ext>
            </a:extLst>
          </p:cNvPr>
          <p:cNvSpPr/>
          <p:nvPr/>
        </p:nvSpPr>
        <p:spPr>
          <a:xfrm rot="21259607">
            <a:off x="3228818" y="4535679"/>
            <a:ext cx="3418031" cy="1089529"/>
          </a:xfrm>
          <a:prstGeom prst="rect">
            <a:avLst/>
          </a:prstGeom>
          <a:solidFill>
            <a:schemeClr val="accent3"/>
          </a:solidFill>
          <a:ln>
            <a:noFill/>
          </a:ln>
          <a:effectLst>
            <a:outerShdw dist="127000" dir="1800000" algn="tl" rotWithShape="0">
              <a:prstClr val="black">
                <a:alpha val="20000"/>
              </a:prstClr>
            </a:outerShdw>
          </a:effectLst>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600" b="0" i="0" u="none" strike="noStrike" kern="1200" cap="none" spc="0" normalizeH="0" baseline="0" noProof="0">
                <a:ln>
                  <a:noFill/>
                </a:ln>
                <a:solidFill>
                  <a:srgbClr val="141313"/>
                </a:solidFill>
                <a:effectLst/>
                <a:uLnTx/>
                <a:uFillTx/>
                <a:latin typeface="Swiss721 BlkCn BT" panose="020B0806030502040204" pitchFamily="34" charset="0"/>
                <a:ea typeface="+mn-ea"/>
                <a:cs typeface="Swiss721 BlkCn BT" panose="020B0806030502040204" pitchFamily="34" charset="0"/>
              </a:rPr>
              <a:t>There are lots of ways to travel…</a:t>
            </a:r>
          </a:p>
        </p:txBody>
      </p:sp>
      <p:pic>
        <p:nvPicPr>
          <p:cNvPr id="2" name="Picture 1">
            <a:extLst>
              <a:ext uri="{FF2B5EF4-FFF2-40B4-BE49-F238E27FC236}">
                <a16:creationId xmlns:a16="http://schemas.microsoft.com/office/drawing/2014/main" id="{27C9EAFF-6DB7-E1C7-2199-84EAB5EC378B}"/>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flipH="1">
            <a:off x="427337" y="352085"/>
            <a:ext cx="1892781" cy="2533643"/>
          </a:xfrm>
          <a:prstGeom prst="rect">
            <a:avLst/>
          </a:prstGeom>
        </p:spPr>
      </p:pic>
      <p:sp>
        <p:nvSpPr>
          <p:cNvPr id="6" name="Oval 5">
            <a:extLst>
              <a:ext uri="{FF2B5EF4-FFF2-40B4-BE49-F238E27FC236}">
                <a16:creationId xmlns:a16="http://schemas.microsoft.com/office/drawing/2014/main" id="{7E8746ED-E34F-5874-3A8F-4785909958C3}"/>
              </a:ext>
            </a:extLst>
          </p:cNvPr>
          <p:cNvSpPr/>
          <p:nvPr/>
        </p:nvSpPr>
        <p:spPr>
          <a:xfrm>
            <a:off x="1432172" y="2894731"/>
            <a:ext cx="1557121" cy="1483112"/>
          </a:xfrm>
          <a:prstGeom prst="ellipse">
            <a:avLst/>
          </a:prstGeom>
          <a:solidFill>
            <a:srgbClr val="D0318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Recorded Sound">
            <a:hlinkClick r:id="" action="ppaction://media"/>
            <a:extLst>
              <a:ext uri="{FF2B5EF4-FFF2-40B4-BE49-F238E27FC236}">
                <a16:creationId xmlns:a16="http://schemas.microsoft.com/office/drawing/2014/main" id="{87BFF0CB-91A3-1F8D-5812-86FFEEF34E98}"/>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736432" y="3195259"/>
            <a:ext cx="954517" cy="954517"/>
          </a:xfrm>
          <a:prstGeom prst="rect">
            <a:avLst/>
          </a:prstGeom>
        </p:spPr>
      </p:pic>
    </p:spTree>
    <p:extLst>
      <p:ext uri="{BB962C8B-B14F-4D97-AF65-F5344CB8AC3E}">
        <p14:creationId xmlns:p14="http://schemas.microsoft.com/office/powerpoint/2010/main" val="41281673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669"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BA2274-6262-4409-9399-3E4857AD0287}"/>
              </a:ext>
            </a:extLst>
          </p:cNvPr>
          <p:cNvSpPr/>
          <p:nvPr/>
        </p:nvSpPr>
        <p:spPr>
          <a:xfrm>
            <a:off x="543341" y="312637"/>
            <a:ext cx="6263523" cy="1323439"/>
          </a:xfrm>
          <a:prstGeom prst="rect">
            <a:avLst/>
          </a:prstGeom>
          <a:solidFill>
            <a:schemeClr val="bg1"/>
          </a:solidFill>
          <a:effectLst>
            <a:outerShdw dist="50800" dir="1800000" algn="ctr" rotWithShape="0">
              <a:srgbClr val="000000">
                <a:alpha val="20000"/>
              </a:srgb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srgbClr val="141313"/>
                </a:solidFill>
                <a:effectLst/>
                <a:uLnTx/>
                <a:uFillTx/>
                <a:latin typeface="Swiss721 BlkCn BT" panose="020B0806030502040204" pitchFamily="34" charset="0"/>
                <a:ea typeface="+mn-ea"/>
                <a:cs typeface="Swiss721 BlkCn BT" panose="020B0806030502040204" pitchFamily="34" charset="0"/>
              </a:rPr>
              <a:t>Reasons to </a:t>
            </a:r>
            <a:r>
              <a:rPr kumimoji="0" lang="en-GB" sz="4000" b="0" i="0" u="none" strike="noStrike" kern="1200" cap="none" spc="0" normalizeH="0" baseline="0" noProof="0">
                <a:ln>
                  <a:noFill/>
                </a:ln>
                <a:solidFill>
                  <a:srgbClr val="D50084"/>
                </a:solidFill>
                <a:effectLst/>
                <a:uLnTx/>
                <a:uFillTx/>
                <a:latin typeface="Swiss721 BlkCn BT" panose="020B0806030502040204" pitchFamily="34" charset="0"/>
                <a:ea typeface="+mn-ea"/>
                <a:cs typeface="Swiss721 BlkCn BT" panose="020B0806030502040204" pitchFamily="34" charset="0"/>
              </a:rPr>
              <a:t>move more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srgbClr val="141313"/>
                </a:solidFill>
                <a:effectLst/>
                <a:uLnTx/>
                <a:uFillTx/>
                <a:latin typeface="Swiss721 BlkCn BT" panose="020B0806030502040204" pitchFamily="34" charset="0"/>
                <a:ea typeface="+mn-ea"/>
                <a:cs typeface="Swiss721 BlkCn BT" panose="020B0806030502040204" pitchFamily="34" charset="0"/>
              </a:rPr>
              <a:t>on your journey to school</a:t>
            </a:r>
          </a:p>
        </p:txBody>
      </p:sp>
      <p:pic>
        <p:nvPicPr>
          <p:cNvPr id="4" name="Picture 3">
            <a:extLst>
              <a:ext uri="{FF2B5EF4-FFF2-40B4-BE49-F238E27FC236}">
                <a16:creationId xmlns:a16="http://schemas.microsoft.com/office/drawing/2014/main" id="{6E5D6B78-2642-46B8-8274-3DD1CF181FD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rot="20671110">
            <a:off x="6372642" y="257898"/>
            <a:ext cx="2438153" cy="1945044"/>
          </a:xfrm>
          <a:prstGeom prst="rect">
            <a:avLst/>
          </a:prstGeom>
        </p:spPr>
      </p:pic>
      <p:sp>
        <p:nvSpPr>
          <p:cNvPr id="5" name="Rectangle 4">
            <a:extLst>
              <a:ext uri="{FF2B5EF4-FFF2-40B4-BE49-F238E27FC236}">
                <a16:creationId xmlns:a16="http://schemas.microsoft.com/office/drawing/2014/main" id="{10C03F56-9867-414E-9746-B9274A61674E}"/>
              </a:ext>
            </a:extLst>
          </p:cNvPr>
          <p:cNvSpPr/>
          <p:nvPr/>
        </p:nvSpPr>
        <p:spPr>
          <a:xfrm rot="21356115">
            <a:off x="259220" y="2130781"/>
            <a:ext cx="3143046" cy="412121"/>
          </a:xfrm>
          <a:prstGeom prst="rect">
            <a:avLst/>
          </a:prstGeom>
          <a:solidFill>
            <a:schemeClr val="bg1"/>
          </a:solidFill>
          <a:ln>
            <a:noFill/>
          </a:ln>
          <a:effectLst>
            <a:outerShdw dist="50800" dir="1800000" algn="ctr"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a:ln>
                <a:noFill/>
              </a:ln>
              <a:solidFill>
                <a:srgbClr val="141313"/>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1DAA2A1E-CF34-43ED-B071-8C9980C19606}"/>
              </a:ext>
            </a:extLst>
          </p:cNvPr>
          <p:cNvSpPr/>
          <p:nvPr/>
        </p:nvSpPr>
        <p:spPr>
          <a:xfrm rot="320937">
            <a:off x="260492" y="5996586"/>
            <a:ext cx="3344953" cy="412121"/>
          </a:xfrm>
          <a:prstGeom prst="rect">
            <a:avLst/>
          </a:prstGeom>
          <a:solidFill>
            <a:schemeClr val="bg1"/>
          </a:solidFill>
          <a:ln>
            <a:noFill/>
          </a:ln>
          <a:effectLst>
            <a:outerShdw dist="50800" dir="1800000" algn="ctr"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a:ln>
                <a:noFill/>
              </a:ln>
              <a:solidFill>
                <a:srgbClr val="141313"/>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C49EDEC6-71F1-405A-BFA4-CE64AA651DE8}"/>
              </a:ext>
            </a:extLst>
          </p:cNvPr>
          <p:cNvSpPr/>
          <p:nvPr/>
        </p:nvSpPr>
        <p:spPr>
          <a:xfrm>
            <a:off x="915971" y="4013065"/>
            <a:ext cx="3094356" cy="412121"/>
          </a:xfrm>
          <a:prstGeom prst="rect">
            <a:avLst/>
          </a:prstGeom>
          <a:solidFill>
            <a:schemeClr val="bg1"/>
          </a:solidFill>
          <a:ln>
            <a:noFill/>
          </a:ln>
          <a:effectLst>
            <a:outerShdw dist="50800" dir="1800000" algn="ctr"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a:ln>
                <a:noFill/>
              </a:ln>
              <a:solidFill>
                <a:srgbClr val="141313"/>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730987FD-E97C-4B4D-A79D-42BEB00A65D8}"/>
              </a:ext>
            </a:extLst>
          </p:cNvPr>
          <p:cNvSpPr/>
          <p:nvPr/>
        </p:nvSpPr>
        <p:spPr>
          <a:xfrm>
            <a:off x="4382802" y="6316025"/>
            <a:ext cx="2488677" cy="412121"/>
          </a:xfrm>
          <a:prstGeom prst="rect">
            <a:avLst/>
          </a:prstGeom>
          <a:solidFill>
            <a:schemeClr val="bg1"/>
          </a:solidFill>
          <a:ln>
            <a:noFill/>
          </a:ln>
          <a:effectLst>
            <a:outerShdw dist="50800" dir="1800000" algn="ctr"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a:ln>
                <a:noFill/>
              </a:ln>
              <a:solidFill>
                <a:srgbClr val="141313"/>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664D346A-17E2-4C0C-BF11-CAEF4F1F5DFC}"/>
              </a:ext>
            </a:extLst>
          </p:cNvPr>
          <p:cNvSpPr/>
          <p:nvPr/>
        </p:nvSpPr>
        <p:spPr>
          <a:xfrm>
            <a:off x="5740138" y="4151053"/>
            <a:ext cx="3215318" cy="412121"/>
          </a:xfrm>
          <a:prstGeom prst="rect">
            <a:avLst/>
          </a:prstGeom>
          <a:solidFill>
            <a:schemeClr val="bg1"/>
          </a:solidFill>
          <a:ln>
            <a:noFill/>
          </a:ln>
          <a:effectLst>
            <a:outerShdw dist="50800" dir="1800000" algn="ctr"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a:ln>
                <a:noFill/>
              </a:ln>
              <a:solidFill>
                <a:srgbClr val="141313"/>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a:ln>
                <a:noFill/>
              </a:ln>
              <a:solidFill>
                <a:srgbClr val="141313"/>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3E1BC75A-2422-428E-9829-6FD6B76855CB}"/>
              </a:ext>
            </a:extLst>
          </p:cNvPr>
          <p:cNvSpPr/>
          <p:nvPr/>
        </p:nvSpPr>
        <p:spPr>
          <a:xfrm>
            <a:off x="4611049" y="1970364"/>
            <a:ext cx="1879077" cy="412121"/>
          </a:xfrm>
          <a:prstGeom prst="rect">
            <a:avLst/>
          </a:prstGeom>
          <a:solidFill>
            <a:schemeClr val="bg1"/>
          </a:solidFill>
          <a:ln>
            <a:noFill/>
          </a:ln>
          <a:effectLst>
            <a:outerShdw dist="50800" dir="1800000" algn="ctr"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a:ln>
                <a:noFill/>
              </a:ln>
              <a:solidFill>
                <a:srgbClr val="141313"/>
              </a:solidFill>
              <a:effectLst/>
              <a:uLnTx/>
              <a:uFillTx/>
              <a:latin typeface="Calibri"/>
              <a:ea typeface="+mn-ea"/>
              <a:cs typeface="+mn-cs"/>
            </a:endParaRPr>
          </a:p>
        </p:txBody>
      </p:sp>
      <p:pic>
        <p:nvPicPr>
          <p:cNvPr id="12" name="Picture 11" descr="A close up of a sign&#10;&#10;Description automatically generated">
            <a:extLst>
              <a:ext uri="{FF2B5EF4-FFF2-40B4-BE49-F238E27FC236}">
                <a16:creationId xmlns:a16="http://schemas.microsoft.com/office/drawing/2014/main" id="{88961551-270C-4E9B-BD9B-6F8395B645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862" y="4099765"/>
            <a:ext cx="2552166" cy="1741807"/>
          </a:xfrm>
          <a:prstGeom prst="rect">
            <a:avLst/>
          </a:prstGeom>
        </p:spPr>
      </p:pic>
      <p:pic>
        <p:nvPicPr>
          <p:cNvPr id="14" name="Picture 13">
            <a:extLst>
              <a:ext uri="{FF2B5EF4-FFF2-40B4-BE49-F238E27FC236}">
                <a16:creationId xmlns:a16="http://schemas.microsoft.com/office/drawing/2014/main" id="{F5ACCA8D-7C70-492C-913E-1FE51A14023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25100" y="4423998"/>
            <a:ext cx="3215318" cy="2007534"/>
          </a:xfrm>
          <a:prstGeom prst="rect">
            <a:avLst/>
          </a:prstGeom>
        </p:spPr>
      </p:pic>
      <p:pic>
        <p:nvPicPr>
          <p:cNvPr id="20" name="Picture 19" descr="A close up of an animal&#10;&#10;Description automatically generated">
            <a:extLst>
              <a:ext uri="{FF2B5EF4-FFF2-40B4-BE49-F238E27FC236}">
                <a16:creationId xmlns:a16="http://schemas.microsoft.com/office/drawing/2014/main" id="{40059498-2C65-4AD2-AFCE-7BC4AADB6ED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4959152" y="2462854"/>
            <a:ext cx="3573615" cy="1629236"/>
          </a:xfrm>
          <a:prstGeom prst="rect">
            <a:avLst/>
          </a:prstGeom>
        </p:spPr>
      </p:pic>
      <p:sp>
        <p:nvSpPr>
          <p:cNvPr id="21" name="TextBox 20">
            <a:extLst>
              <a:ext uri="{FF2B5EF4-FFF2-40B4-BE49-F238E27FC236}">
                <a16:creationId xmlns:a16="http://schemas.microsoft.com/office/drawing/2014/main" id="{98F7D445-8128-4015-85AA-FBA80F0BC710}"/>
              </a:ext>
            </a:extLst>
          </p:cNvPr>
          <p:cNvSpPr txBox="1"/>
          <p:nvPr/>
        </p:nvSpPr>
        <p:spPr>
          <a:xfrm>
            <a:off x="5463643" y="2837919"/>
            <a:ext cx="883737"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a:ln>
                  <a:noFill/>
                </a:ln>
                <a:solidFill>
                  <a:srgbClr val="FFFFFE"/>
                </a:solidFill>
                <a:effectLst/>
                <a:uLnTx/>
                <a:uFillTx/>
                <a:latin typeface="Calibri"/>
                <a:ea typeface="+mn-ea"/>
                <a:cs typeface="+mn-cs"/>
              </a:rPr>
              <a:t>£££</a:t>
            </a:r>
          </a:p>
        </p:txBody>
      </p:sp>
      <p:pic>
        <p:nvPicPr>
          <p:cNvPr id="25" name="Picture 24" descr="A picture containing vector graphics&#10;&#10;Description automatically generated">
            <a:extLst>
              <a:ext uri="{FF2B5EF4-FFF2-40B4-BE49-F238E27FC236}">
                <a16:creationId xmlns:a16="http://schemas.microsoft.com/office/drawing/2014/main" id="{C084CAB5-5982-4683-B403-55F0A88F662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68037" y="2198878"/>
            <a:ext cx="1779556" cy="1768810"/>
          </a:xfrm>
          <a:prstGeom prst="rect">
            <a:avLst/>
          </a:prstGeom>
        </p:spPr>
      </p:pic>
      <p:sp>
        <p:nvSpPr>
          <p:cNvPr id="15" name="Rectangle 14">
            <a:extLst>
              <a:ext uri="{FF2B5EF4-FFF2-40B4-BE49-F238E27FC236}">
                <a16:creationId xmlns:a16="http://schemas.microsoft.com/office/drawing/2014/main" id="{607C7671-C6F9-446F-B446-072B6FE47BF7}"/>
              </a:ext>
            </a:extLst>
          </p:cNvPr>
          <p:cNvSpPr/>
          <p:nvPr/>
        </p:nvSpPr>
        <p:spPr>
          <a:xfrm rot="21377367">
            <a:off x="242195" y="2093775"/>
            <a:ext cx="3054041"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41313"/>
                </a:solidFill>
                <a:effectLst/>
                <a:uLnTx/>
                <a:uFillTx/>
                <a:latin typeface="Swiss721 BlkCn BT" panose="020B0806030502040204" pitchFamily="34" charset="0"/>
                <a:ea typeface="+mn-ea"/>
                <a:cs typeface="Swiss721 BlkCn BT" panose="020B0806030502040204" pitchFamily="34" charset="0"/>
              </a:rPr>
              <a:t>Helps you stay healthy</a:t>
            </a:r>
          </a:p>
        </p:txBody>
      </p:sp>
      <p:sp>
        <p:nvSpPr>
          <p:cNvPr id="16" name="Rectangle 15">
            <a:extLst>
              <a:ext uri="{FF2B5EF4-FFF2-40B4-BE49-F238E27FC236}">
                <a16:creationId xmlns:a16="http://schemas.microsoft.com/office/drawing/2014/main" id="{851C36FC-BAA8-4B3F-88F5-F9896AC2C605}"/>
              </a:ext>
            </a:extLst>
          </p:cNvPr>
          <p:cNvSpPr/>
          <p:nvPr/>
        </p:nvSpPr>
        <p:spPr>
          <a:xfrm>
            <a:off x="4660164" y="1938929"/>
            <a:ext cx="1848070"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41313"/>
                </a:solidFill>
                <a:effectLst/>
                <a:uLnTx/>
                <a:uFillTx/>
                <a:latin typeface="Swiss721 BlkCn BT" panose="020B0806030502040204" pitchFamily="34" charset="0"/>
                <a:ea typeface="+mn-ea"/>
                <a:cs typeface="Swiss721 BlkCn BT" panose="020B0806030502040204" pitchFamily="34" charset="0"/>
              </a:rPr>
              <a:t>Saves money</a:t>
            </a:r>
          </a:p>
        </p:txBody>
      </p:sp>
      <p:sp>
        <p:nvSpPr>
          <p:cNvPr id="17" name="Rectangle 16">
            <a:extLst>
              <a:ext uri="{FF2B5EF4-FFF2-40B4-BE49-F238E27FC236}">
                <a16:creationId xmlns:a16="http://schemas.microsoft.com/office/drawing/2014/main" id="{C6DF360C-6A68-46F0-A40D-E4EB807F7DF0}"/>
              </a:ext>
            </a:extLst>
          </p:cNvPr>
          <p:cNvSpPr/>
          <p:nvPr/>
        </p:nvSpPr>
        <p:spPr>
          <a:xfrm>
            <a:off x="878164" y="3958859"/>
            <a:ext cx="3169970" cy="461665"/>
          </a:xfrm>
          <a:prstGeom prst="rect">
            <a:avLst/>
          </a:prstGeom>
          <a:effec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41313"/>
                </a:solidFill>
                <a:effectLst/>
                <a:uLnTx/>
                <a:uFillTx/>
                <a:latin typeface="Swiss721 BlkCn BT" panose="020B0806030502040204" pitchFamily="34" charset="0"/>
                <a:ea typeface="+mn-ea"/>
                <a:cs typeface="Swiss721 BlkCn BT" panose="020B0806030502040204" pitchFamily="34" charset="0"/>
              </a:rPr>
              <a:t>Makes you feel happier</a:t>
            </a:r>
          </a:p>
        </p:txBody>
      </p:sp>
      <p:sp>
        <p:nvSpPr>
          <p:cNvPr id="18" name="Rectangle 17">
            <a:extLst>
              <a:ext uri="{FF2B5EF4-FFF2-40B4-BE49-F238E27FC236}">
                <a16:creationId xmlns:a16="http://schemas.microsoft.com/office/drawing/2014/main" id="{C3C63329-4D0A-4BC3-9126-9D6AE96B3919}"/>
              </a:ext>
            </a:extLst>
          </p:cNvPr>
          <p:cNvSpPr/>
          <p:nvPr/>
        </p:nvSpPr>
        <p:spPr>
          <a:xfrm>
            <a:off x="5769605" y="4117874"/>
            <a:ext cx="316997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41313"/>
                </a:solidFill>
                <a:effectLst/>
                <a:uLnTx/>
                <a:uFillTx/>
                <a:latin typeface="Swiss721 BlkCn BT" panose="020B0806030502040204" pitchFamily="34" charset="0"/>
                <a:ea typeface="+mn-ea"/>
                <a:cs typeface="Swiss721 BlkCn BT" panose="020B0806030502040204" pitchFamily="34" charset="0"/>
              </a:rPr>
              <a:t>Doesn’t cause pollution</a:t>
            </a:r>
          </a:p>
        </p:txBody>
      </p:sp>
      <p:sp>
        <p:nvSpPr>
          <p:cNvPr id="19" name="Rectangle 18">
            <a:extLst>
              <a:ext uri="{FF2B5EF4-FFF2-40B4-BE49-F238E27FC236}">
                <a16:creationId xmlns:a16="http://schemas.microsoft.com/office/drawing/2014/main" id="{30E8D2C0-788D-46AB-AD4F-FBCADDDDB472}"/>
              </a:ext>
            </a:extLst>
          </p:cNvPr>
          <p:cNvSpPr/>
          <p:nvPr/>
        </p:nvSpPr>
        <p:spPr>
          <a:xfrm rot="297902">
            <a:off x="262343" y="5959306"/>
            <a:ext cx="3304303"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41313"/>
                </a:solidFill>
                <a:effectLst/>
                <a:uLnTx/>
                <a:uFillTx/>
                <a:latin typeface="Swiss721 BlkCn BT" panose="020B0806030502040204" pitchFamily="34" charset="0"/>
                <a:ea typeface="+mn-ea"/>
                <a:cs typeface="Swiss721 BlkCn BT" panose="020B0806030502040204" pitchFamily="34" charset="0"/>
              </a:rPr>
              <a:t>Gives you independence</a:t>
            </a:r>
          </a:p>
        </p:txBody>
      </p:sp>
      <p:sp>
        <p:nvSpPr>
          <p:cNvPr id="22" name="Rectangle 21">
            <a:extLst>
              <a:ext uri="{FF2B5EF4-FFF2-40B4-BE49-F238E27FC236}">
                <a16:creationId xmlns:a16="http://schemas.microsoft.com/office/drawing/2014/main" id="{49835C00-3D9D-4D48-B2F4-44CFFA06D5B5}"/>
              </a:ext>
            </a:extLst>
          </p:cNvPr>
          <p:cNvSpPr/>
          <p:nvPr/>
        </p:nvSpPr>
        <p:spPr>
          <a:xfrm>
            <a:off x="4382802" y="6266481"/>
            <a:ext cx="2424062"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41313"/>
                </a:solidFill>
                <a:effectLst/>
                <a:uLnTx/>
                <a:uFillTx/>
                <a:latin typeface="Swiss721 BlkCn BT" panose="020B0806030502040204" pitchFamily="34" charset="0"/>
                <a:ea typeface="+mn-ea"/>
                <a:cs typeface="Swiss721 BlkCn BT" panose="020B0806030502040204" pitchFamily="34" charset="0"/>
              </a:rPr>
              <a:t>Time with friends</a:t>
            </a:r>
          </a:p>
        </p:txBody>
      </p:sp>
      <p:sp>
        <p:nvSpPr>
          <p:cNvPr id="2" name="Oval 1">
            <a:extLst>
              <a:ext uri="{FF2B5EF4-FFF2-40B4-BE49-F238E27FC236}">
                <a16:creationId xmlns:a16="http://schemas.microsoft.com/office/drawing/2014/main" id="{8C6AD2FF-D810-C4AB-C6AB-32BFF9FF4DA7}"/>
              </a:ext>
            </a:extLst>
          </p:cNvPr>
          <p:cNvSpPr/>
          <p:nvPr/>
        </p:nvSpPr>
        <p:spPr>
          <a:xfrm>
            <a:off x="6975646" y="4738054"/>
            <a:ext cx="1557121" cy="1483112"/>
          </a:xfrm>
          <a:prstGeom prst="ellipse">
            <a:avLst/>
          </a:prstGeom>
          <a:solidFill>
            <a:srgbClr val="D0318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3" name="Recorded Sound">
            <a:hlinkClick r:id="" action="ppaction://media"/>
            <a:extLst>
              <a:ext uri="{FF2B5EF4-FFF2-40B4-BE49-F238E27FC236}">
                <a16:creationId xmlns:a16="http://schemas.microsoft.com/office/drawing/2014/main" id="{0A19C653-363A-0D72-A3B9-524307C8587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7276630" y="5067057"/>
            <a:ext cx="952970" cy="952970"/>
          </a:xfrm>
          <a:prstGeom prst="rect">
            <a:avLst/>
          </a:prstGeom>
        </p:spPr>
      </p:pic>
    </p:spTree>
    <p:extLst>
      <p:ext uri="{BB962C8B-B14F-4D97-AF65-F5344CB8AC3E}">
        <p14:creationId xmlns:p14="http://schemas.microsoft.com/office/powerpoint/2010/main" val="66711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123"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13"/>
                </p:tgtEl>
              </p:cMediaNode>
            </p:audio>
          </p:childTnLst>
        </p:cTn>
      </p:par>
    </p:tnLst>
    <p:bldLst>
      <p:bldP spid="15" grpId="0"/>
      <p:bldP spid="16" grpId="0"/>
      <p:bldP spid="17" grpId="0"/>
      <p:bldP spid="18" grpId="0"/>
      <p:bldP spid="19"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BECF8"/>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8C8C3E2-3300-4E79-8EA2-C8C629CB6FAD}"/>
              </a:ext>
            </a:extLst>
          </p:cNvPr>
          <p:cNvSpPr/>
          <p:nvPr/>
        </p:nvSpPr>
        <p:spPr>
          <a:xfrm rot="21246783">
            <a:off x="485882" y="510901"/>
            <a:ext cx="6412379" cy="646331"/>
          </a:xfrm>
          <a:prstGeom prst="rect">
            <a:avLst/>
          </a:prstGeom>
          <a:solidFill>
            <a:schemeClr val="accent2"/>
          </a:solidFill>
          <a:ln>
            <a:noFill/>
          </a:ln>
          <a:effectLst>
            <a:outerShdw dist="127000" dir="1800000" algn="tl" rotWithShape="0">
              <a:prstClr val="black">
                <a:alpha val="20000"/>
              </a:prstClr>
            </a:outerShdw>
          </a:effectLst>
        </p:spPr>
        <p:txBody>
          <a:bodyPr wrap="square">
            <a:spAutoFit/>
          </a:bodyPr>
          <a:lstStyle/>
          <a:p>
            <a:pPr algn="ctr"/>
            <a:r>
              <a:rPr lang="en-GB" sz="3600" b="1">
                <a:solidFill>
                  <a:schemeClr val="bg1"/>
                </a:solidFill>
                <a:latin typeface="Swiss721 BlkCn BT" panose="020B0806030502040204" pitchFamily="34" charset="0"/>
                <a:cs typeface="Swiss721 BlkCn BT" panose="020B0806030502040204" pitchFamily="34" charset="0"/>
              </a:rPr>
              <a:t>Next Steps Walking Challenge</a:t>
            </a:r>
          </a:p>
        </p:txBody>
      </p:sp>
      <p:grpSp>
        <p:nvGrpSpPr>
          <p:cNvPr id="2" name="Group 1">
            <a:extLst>
              <a:ext uri="{FF2B5EF4-FFF2-40B4-BE49-F238E27FC236}">
                <a16:creationId xmlns:a16="http://schemas.microsoft.com/office/drawing/2014/main" id="{37AD19BE-B000-4B57-BDC8-CE71F4AE9995}"/>
              </a:ext>
            </a:extLst>
          </p:cNvPr>
          <p:cNvGrpSpPr/>
          <p:nvPr/>
        </p:nvGrpSpPr>
        <p:grpSpPr>
          <a:xfrm>
            <a:off x="949847" y="1860308"/>
            <a:ext cx="7083157" cy="4552911"/>
            <a:chOff x="502264" y="1927340"/>
            <a:chExt cx="7751659" cy="4982611"/>
          </a:xfrm>
        </p:grpSpPr>
        <p:grpSp>
          <p:nvGrpSpPr>
            <p:cNvPr id="16" name="Group 15">
              <a:extLst>
                <a:ext uri="{FF2B5EF4-FFF2-40B4-BE49-F238E27FC236}">
                  <a16:creationId xmlns:a16="http://schemas.microsoft.com/office/drawing/2014/main" id="{4ED57C88-5862-4C7A-B74C-30F4C54984FA}"/>
                </a:ext>
              </a:extLst>
            </p:cNvPr>
            <p:cNvGrpSpPr/>
            <p:nvPr/>
          </p:nvGrpSpPr>
          <p:grpSpPr>
            <a:xfrm rot="295276">
              <a:off x="502264" y="1927340"/>
              <a:ext cx="4624177" cy="885586"/>
              <a:chOff x="1638249" y="4848659"/>
              <a:chExt cx="4624177" cy="885586"/>
            </a:xfrm>
          </p:grpSpPr>
          <p:sp>
            <p:nvSpPr>
              <p:cNvPr id="30" name="Rectangle 29">
                <a:extLst>
                  <a:ext uri="{FF2B5EF4-FFF2-40B4-BE49-F238E27FC236}">
                    <a16:creationId xmlns:a16="http://schemas.microsoft.com/office/drawing/2014/main" id="{56BE0701-A53F-4B49-A8E7-B39D497C4C49}"/>
                  </a:ext>
                </a:extLst>
              </p:cNvPr>
              <p:cNvSpPr/>
              <p:nvPr/>
            </p:nvSpPr>
            <p:spPr>
              <a:xfrm rot="21291661">
                <a:off x="1929711" y="4874941"/>
                <a:ext cx="4332715" cy="859304"/>
              </a:xfrm>
              <a:prstGeom prst="rect">
                <a:avLst/>
              </a:prstGeom>
              <a:solidFill>
                <a:schemeClr val="accent3"/>
              </a:solidFill>
              <a:ln>
                <a:noFill/>
              </a:ln>
              <a:effectLst>
                <a:outerShdw dist="127000" dir="1800000" algn="tl" rotWithShape="0">
                  <a:prstClr val="black">
                    <a:alpha val="20000"/>
                  </a:prstClr>
                </a:outerShdw>
              </a:effectLst>
            </p:spPr>
            <p:txBody>
              <a:bodyPr wrap="square">
                <a:spAutoFit/>
              </a:bodyPr>
              <a:lstStyle/>
              <a:p>
                <a:pPr lvl="0" algn="ctr"/>
                <a:endParaRPr kumimoji="0" lang="en-GB" sz="4400" b="1" i="0" u="none" strike="noStrike" kern="1200" cap="none" spc="0" normalizeH="0" baseline="0" noProof="0">
                  <a:ln>
                    <a:noFill/>
                  </a:ln>
                  <a:solidFill>
                    <a:srgbClr val="141313"/>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BEA72B82-7B1E-4F83-A496-A620A9638AB8}"/>
                  </a:ext>
                </a:extLst>
              </p:cNvPr>
              <p:cNvSpPr/>
              <p:nvPr/>
            </p:nvSpPr>
            <p:spPr>
              <a:xfrm rot="21200811">
                <a:off x="1638249" y="4848659"/>
                <a:ext cx="523365" cy="523365"/>
              </a:xfrm>
              <a:prstGeom prst="rect">
                <a:avLst/>
              </a:prstGeom>
              <a:solidFill>
                <a:schemeClr val="bg1"/>
              </a:solidFill>
              <a:ln w="1016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5506FDF4-40E6-404A-91EC-DD45F882A722}"/>
                  </a:ext>
                </a:extLst>
              </p:cNvPr>
              <p:cNvSpPr txBox="1"/>
              <p:nvPr/>
            </p:nvSpPr>
            <p:spPr>
              <a:xfrm rot="21281526">
                <a:off x="2597184" y="5009471"/>
                <a:ext cx="2658867" cy="639966"/>
              </a:xfrm>
              <a:prstGeom prst="rect">
                <a:avLst/>
              </a:prstGeom>
              <a:noFill/>
            </p:spPr>
            <p:txBody>
              <a:bodyPr wrap="square" rtlCol="0">
                <a:spAutoFit/>
              </a:bodyPr>
              <a:lstStyle/>
              <a:p>
                <a:r>
                  <a:rPr lang="en-GB" sz="3200" b="1">
                    <a:latin typeface="Swiss721 BlkCn BT" panose="020B0806030502040204" pitchFamily="34" charset="0"/>
                    <a:cs typeface="Swiss721 BlkCn BT" panose="020B0806030502040204" pitchFamily="34" charset="0"/>
                  </a:rPr>
                  <a:t>HOW MANY</a:t>
                </a:r>
              </a:p>
            </p:txBody>
          </p:sp>
        </p:grpSp>
        <p:grpSp>
          <p:nvGrpSpPr>
            <p:cNvPr id="44" name="Group 43">
              <a:extLst>
                <a:ext uri="{FF2B5EF4-FFF2-40B4-BE49-F238E27FC236}">
                  <a16:creationId xmlns:a16="http://schemas.microsoft.com/office/drawing/2014/main" id="{D8F63199-B809-4878-A088-E751A550BB65}"/>
                </a:ext>
              </a:extLst>
            </p:cNvPr>
            <p:cNvGrpSpPr/>
            <p:nvPr/>
          </p:nvGrpSpPr>
          <p:grpSpPr>
            <a:xfrm rot="318824">
              <a:off x="3649382" y="4500638"/>
              <a:ext cx="3643234" cy="937974"/>
              <a:chOff x="1680598" y="5042315"/>
              <a:chExt cx="3643234" cy="937974"/>
            </a:xfrm>
          </p:grpSpPr>
          <p:sp>
            <p:nvSpPr>
              <p:cNvPr id="45" name="Rectangle 44">
                <a:extLst>
                  <a:ext uri="{FF2B5EF4-FFF2-40B4-BE49-F238E27FC236}">
                    <a16:creationId xmlns:a16="http://schemas.microsoft.com/office/drawing/2014/main" id="{977731D3-0A49-4C2A-8CE0-23277EAD4A2B}"/>
                  </a:ext>
                </a:extLst>
              </p:cNvPr>
              <p:cNvSpPr/>
              <p:nvPr/>
            </p:nvSpPr>
            <p:spPr>
              <a:xfrm rot="21291661">
                <a:off x="1974411" y="5120985"/>
                <a:ext cx="3163013" cy="859304"/>
              </a:xfrm>
              <a:prstGeom prst="rect">
                <a:avLst/>
              </a:prstGeom>
              <a:solidFill>
                <a:schemeClr val="accent3"/>
              </a:solidFill>
              <a:ln>
                <a:noFill/>
              </a:ln>
              <a:effectLst>
                <a:outerShdw dist="127000" dir="1800000" algn="tl" rotWithShape="0">
                  <a:prstClr val="black">
                    <a:alpha val="20000"/>
                  </a:prstClr>
                </a:outerShdw>
              </a:effectLst>
            </p:spPr>
            <p:txBody>
              <a:bodyPr wrap="square">
                <a:spAutoFit/>
              </a:bodyPr>
              <a:lstStyle/>
              <a:p>
                <a:pPr lvl="0" algn="ctr"/>
                <a:endParaRPr kumimoji="0" lang="en-GB" sz="4400" b="1" i="0" u="none" strike="noStrike" kern="1200" cap="none" spc="0" normalizeH="0" baseline="0" noProof="0">
                  <a:ln>
                    <a:noFill/>
                  </a:ln>
                  <a:solidFill>
                    <a:srgbClr val="141313"/>
                  </a:solidFill>
                  <a:effectLst/>
                  <a:uLnTx/>
                  <a:uFillTx/>
                  <a:latin typeface="Calibri"/>
                  <a:ea typeface="+mn-ea"/>
                  <a:cs typeface="+mn-cs"/>
                </a:endParaRPr>
              </a:p>
            </p:txBody>
          </p:sp>
          <p:sp>
            <p:nvSpPr>
              <p:cNvPr id="46" name="Rectangle 45">
                <a:extLst>
                  <a:ext uri="{FF2B5EF4-FFF2-40B4-BE49-F238E27FC236}">
                    <a16:creationId xmlns:a16="http://schemas.microsoft.com/office/drawing/2014/main" id="{C55973B2-D2DB-40F0-B772-83879D57A53E}"/>
                  </a:ext>
                </a:extLst>
              </p:cNvPr>
              <p:cNvSpPr/>
              <p:nvPr/>
            </p:nvSpPr>
            <p:spPr>
              <a:xfrm rot="21200811">
                <a:off x="1680598" y="5042315"/>
                <a:ext cx="523365" cy="523365"/>
              </a:xfrm>
              <a:prstGeom prst="rect">
                <a:avLst/>
              </a:prstGeom>
              <a:solidFill>
                <a:schemeClr val="bg1"/>
              </a:solidFill>
              <a:ln w="1016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FCF8C6F0-E893-491E-8A98-E282F93F1822}"/>
                  </a:ext>
                </a:extLst>
              </p:cNvPr>
              <p:cNvSpPr txBox="1"/>
              <p:nvPr/>
            </p:nvSpPr>
            <p:spPr>
              <a:xfrm rot="21281526">
                <a:off x="2664965" y="5172431"/>
                <a:ext cx="2658867" cy="639966"/>
              </a:xfrm>
              <a:prstGeom prst="rect">
                <a:avLst/>
              </a:prstGeom>
              <a:noFill/>
            </p:spPr>
            <p:txBody>
              <a:bodyPr wrap="square" rtlCol="0">
                <a:spAutoFit/>
              </a:bodyPr>
              <a:lstStyle/>
              <a:p>
                <a:r>
                  <a:rPr lang="en-GB" sz="3200" b="1">
                    <a:latin typeface="Swiss721 BlkCn BT" panose="020B0806030502040204" pitchFamily="34" charset="0"/>
                    <a:cs typeface="Swiss721 BlkCn BT" panose="020B0806030502040204" pitchFamily="34" charset="0"/>
                  </a:rPr>
                  <a:t>CAN YOU</a:t>
                </a:r>
              </a:p>
            </p:txBody>
          </p:sp>
        </p:grpSp>
        <p:grpSp>
          <p:nvGrpSpPr>
            <p:cNvPr id="48" name="Group 47">
              <a:extLst>
                <a:ext uri="{FF2B5EF4-FFF2-40B4-BE49-F238E27FC236}">
                  <a16:creationId xmlns:a16="http://schemas.microsoft.com/office/drawing/2014/main" id="{4428889D-618E-47F3-9389-57E61D767096}"/>
                </a:ext>
              </a:extLst>
            </p:cNvPr>
            <p:cNvGrpSpPr/>
            <p:nvPr/>
          </p:nvGrpSpPr>
          <p:grpSpPr>
            <a:xfrm>
              <a:off x="1187186" y="3073619"/>
              <a:ext cx="4624176" cy="885586"/>
              <a:chOff x="2239071" y="4767726"/>
              <a:chExt cx="4624176" cy="885586"/>
            </a:xfrm>
          </p:grpSpPr>
          <p:sp>
            <p:nvSpPr>
              <p:cNvPr id="49" name="Rectangle 48">
                <a:extLst>
                  <a:ext uri="{FF2B5EF4-FFF2-40B4-BE49-F238E27FC236}">
                    <a16:creationId xmlns:a16="http://schemas.microsoft.com/office/drawing/2014/main" id="{54748A78-0DEF-4BE7-BE4A-93888BD46789}"/>
                  </a:ext>
                </a:extLst>
              </p:cNvPr>
              <p:cNvSpPr/>
              <p:nvPr/>
            </p:nvSpPr>
            <p:spPr>
              <a:xfrm rot="21291661">
                <a:off x="2530533" y="4794008"/>
                <a:ext cx="4332714" cy="859304"/>
              </a:xfrm>
              <a:prstGeom prst="rect">
                <a:avLst/>
              </a:prstGeom>
              <a:solidFill>
                <a:schemeClr val="accent3"/>
              </a:solidFill>
              <a:ln>
                <a:noFill/>
              </a:ln>
              <a:effectLst>
                <a:outerShdw dist="127000" dir="1800000" algn="tl" rotWithShape="0">
                  <a:prstClr val="black">
                    <a:alpha val="20000"/>
                  </a:prstClr>
                </a:outerShdw>
              </a:effectLst>
            </p:spPr>
            <p:txBody>
              <a:bodyPr wrap="square">
                <a:spAutoFit/>
              </a:bodyPr>
              <a:lstStyle/>
              <a:p>
                <a:pPr lvl="0" algn="ctr"/>
                <a:endParaRPr kumimoji="0" lang="en-GB" sz="4400" b="1" i="0" u="none" strike="noStrike" kern="1200" cap="none" spc="0" normalizeH="0" baseline="0" noProof="0">
                  <a:ln>
                    <a:noFill/>
                  </a:ln>
                  <a:solidFill>
                    <a:srgbClr val="141313"/>
                  </a:solidFill>
                  <a:effectLst/>
                  <a:uLnTx/>
                  <a:uFillTx/>
                  <a:latin typeface="Calibri"/>
                  <a:ea typeface="+mn-ea"/>
                  <a:cs typeface="+mn-cs"/>
                </a:endParaRPr>
              </a:p>
            </p:txBody>
          </p:sp>
          <p:sp>
            <p:nvSpPr>
              <p:cNvPr id="50" name="Rectangle 49">
                <a:extLst>
                  <a:ext uri="{FF2B5EF4-FFF2-40B4-BE49-F238E27FC236}">
                    <a16:creationId xmlns:a16="http://schemas.microsoft.com/office/drawing/2014/main" id="{2F904D97-6416-407D-8AA1-76C8017CF8AA}"/>
                  </a:ext>
                </a:extLst>
              </p:cNvPr>
              <p:cNvSpPr/>
              <p:nvPr/>
            </p:nvSpPr>
            <p:spPr>
              <a:xfrm rot="21200811">
                <a:off x="2239071" y="4767726"/>
                <a:ext cx="523365" cy="523365"/>
              </a:xfrm>
              <a:prstGeom prst="rect">
                <a:avLst/>
              </a:prstGeom>
              <a:solidFill>
                <a:schemeClr val="bg1"/>
              </a:solidFill>
              <a:ln w="1016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a:t>x</a:t>
                </a:r>
              </a:p>
            </p:txBody>
          </p:sp>
          <p:sp>
            <p:nvSpPr>
              <p:cNvPr id="51" name="TextBox 50">
                <a:extLst>
                  <a:ext uri="{FF2B5EF4-FFF2-40B4-BE49-F238E27FC236}">
                    <a16:creationId xmlns:a16="http://schemas.microsoft.com/office/drawing/2014/main" id="{0FFB0A31-67B2-48EB-AB27-AAA6857AC935}"/>
                  </a:ext>
                </a:extLst>
              </p:cNvPr>
              <p:cNvSpPr txBox="1"/>
              <p:nvPr/>
            </p:nvSpPr>
            <p:spPr>
              <a:xfrm rot="21281526">
                <a:off x="3198005" y="4928540"/>
                <a:ext cx="2658867" cy="639966"/>
              </a:xfrm>
              <a:prstGeom prst="rect">
                <a:avLst/>
              </a:prstGeom>
              <a:noFill/>
            </p:spPr>
            <p:txBody>
              <a:bodyPr wrap="square" rtlCol="0">
                <a:spAutoFit/>
              </a:bodyPr>
              <a:lstStyle/>
              <a:p>
                <a:r>
                  <a:rPr lang="en-GB" sz="3200" b="1">
                    <a:latin typeface="Swiss721 BlkCn BT" panose="020B0806030502040204" pitchFamily="34" charset="0"/>
                    <a:cs typeface="Swiss721 BlkCn BT" panose="020B0806030502040204" pitchFamily="34" charset="0"/>
                  </a:rPr>
                  <a:t>CHALLENGES</a:t>
                </a:r>
              </a:p>
            </p:txBody>
          </p:sp>
        </p:grpSp>
        <p:grpSp>
          <p:nvGrpSpPr>
            <p:cNvPr id="22" name="Group 21">
              <a:extLst>
                <a:ext uri="{FF2B5EF4-FFF2-40B4-BE49-F238E27FC236}">
                  <a16:creationId xmlns:a16="http://schemas.microsoft.com/office/drawing/2014/main" id="{1DB506C8-66D4-49EA-B659-F053FBC039A6}"/>
                </a:ext>
              </a:extLst>
            </p:cNvPr>
            <p:cNvGrpSpPr/>
            <p:nvPr/>
          </p:nvGrpSpPr>
          <p:grpSpPr>
            <a:xfrm rot="318824">
              <a:off x="4084199" y="6003971"/>
              <a:ext cx="4169724" cy="905980"/>
              <a:chOff x="1537485" y="5310048"/>
              <a:chExt cx="4169724" cy="905980"/>
            </a:xfrm>
          </p:grpSpPr>
          <p:sp>
            <p:nvSpPr>
              <p:cNvPr id="23" name="Rectangle 22">
                <a:extLst>
                  <a:ext uri="{FF2B5EF4-FFF2-40B4-BE49-F238E27FC236}">
                    <a16:creationId xmlns:a16="http://schemas.microsoft.com/office/drawing/2014/main" id="{0B362ADE-50A5-4BF0-BB0A-23B12D8D4057}"/>
                  </a:ext>
                </a:extLst>
              </p:cNvPr>
              <p:cNvSpPr/>
              <p:nvPr/>
            </p:nvSpPr>
            <p:spPr>
              <a:xfrm rot="21291661">
                <a:off x="1829864" y="5356724"/>
                <a:ext cx="3877345" cy="859304"/>
              </a:xfrm>
              <a:prstGeom prst="rect">
                <a:avLst/>
              </a:prstGeom>
              <a:solidFill>
                <a:schemeClr val="accent3"/>
              </a:solidFill>
              <a:ln>
                <a:noFill/>
              </a:ln>
              <a:effectLst>
                <a:outerShdw dist="127000" dir="1800000" algn="tl" rotWithShape="0">
                  <a:prstClr val="black">
                    <a:alpha val="20000"/>
                  </a:prstClr>
                </a:outerShdw>
              </a:effectLst>
            </p:spPr>
            <p:txBody>
              <a:bodyPr wrap="square">
                <a:spAutoFit/>
              </a:bodyPr>
              <a:lstStyle/>
              <a:p>
                <a:pPr lvl="0" algn="ctr"/>
                <a:endParaRPr kumimoji="0" lang="en-GB" sz="4400" b="1" i="0" u="none" strike="noStrike" kern="1200" cap="none" spc="0" normalizeH="0" baseline="0" noProof="0">
                  <a:ln>
                    <a:noFill/>
                  </a:ln>
                  <a:solidFill>
                    <a:srgbClr val="141313"/>
                  </a:solidFill>
                  <a:effectLst/>
                  <a:uLnTx/>
                  <a:uFillTx/>
                  <a:latin typeface="Calibri"/>
                  <a:ea typeface="+mn-ea"/>
                  <a:cs typeface="+mn-cs"/>
                </a:endParaRPr>
              </a:p>
            </p:txBody>
          </p:sp>
          <p:sp>
            <p:nvSpPr>
              <p:cNvPr id="24" name="Rectangle 23">
                <a:extLst>
                  <a:ext uri="{FF2B5EF4-FFF2-40B4-BE49-F238E27FC236}">
                    <a16:creationId xmlns:a16="http://schemas.microsoft.com/office/drawing/2014/main" id="{68365899-D541-4457-A269-DC7881150060}"/>
                  </a:ext>
                </a:extLst>
              </p:cNvPr>
              <p:cNvSpPr/>
              <p:nvPr/>
            </p:nvSpPr>
            <p:spPr>
              <a:xfrm rot="21200811">
                <a:off x="1537485" y="5310048"/>
                <a:ext cx="523365" cy="523365"/>
              </a:xfrm>
              <a:prstGeom prst="rect">
                <a:avLst/>
              </a:prstGeom>
              <a:solidFill>
                <a:schemeClr val="bg1"/>
              </a:solidFill>
              <a:ln w="1016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9F41D7BC-ED68-45D2-94E3-CD1B3BAE0044}"/>
                  </a:ext>
                </a:extLst>
              </p:cNvPr>
              <p:cNvSpPr txBox="1"/>
              <p:nvPr/>
            </p:nvSpPr>
            <p:spPr>
              <a:xfrm rot="21281526">
                <a:off x="2523225" y="5458571"/>
                <a:ext cx="2658867" cy="639966"/>
              </a:xfrm>
              <a:prstGeom prst="rect">
                <a:avLst/>
              </a:prstGeom>
              <a:noFill/>
            </p:spPr>
            <p:txBody>
              <a:bodyPr wrap="square" rtlCol="0">
                <a:spAutoFit/>
              </a:bodyPr>
              <a:lstStyle/>
              <a:p>
                <a:r>
                  <a:rPr lang="en-GB" sz="3200" b="1">
                    <a:latin typeface="Swiss721 BlkCn BT" panose="020B0806030502040204" pitchFamily="34" charset="0"/>
                    <a:cs typeface="Swiss721 BlkCn BT" panose="020B0806030502040204" pitchFamily="34" charset="0"/>
                  </a:rPr>
                  <a:t>COMPLETE?</a:t>
                </a:r>
              </a:p>
            </p:txBody>
          </p:sp>
        </p:grpSp>
      </p:grpSp>
      <p:pic>
        <p:nvPicPr>
          <p:cNvPr id="12" name="Picture 11" descr="A close up of an animal&#10;&#10;Description automatically generated">
            <a:extLst>
              <a:ext uri="{FF2B5EF4-FFF2-40B4-BE49-F238E27FC236}">
                <a16:creationId xmlns:a16="http://schemas.microsoft.com/office/drawing/2014/main" id="{6187EF37-3807-4D75-920C-0154A5C1B1C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97270" y="4314263"/>
            <a:ext cx="1483603" cy="2449923"/>
          </a:xfrm>
          <a:prstGeom prst="rect">
            <a:avLst/>
          </a:prstGeom>
        </p:spPr>
      </p:pic>
      <p:pic>
        <p:nvPicPr>
          <p:cNvPr id="18" name="Picture 17">
            <a:extLst>
              <a:ext uri="{FF2B5EF4-FFF2-40B4-BE49-F238E27FC236}">
                <a16:creationId xmlns:a16="http://schemas.microsoft.com/office/drawing/2014/main" id="{E6E98481-3F46-432D-91A9-F29CE91406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3621" y="1343111"/>
            <a:ext cx="1275233" cy="1842823"/>
          </a:xfrm>
          <a:prstGeom prst="rect">
            <a:avLst/>
          </a:prstGeom>
        </p:spPr>
      </p:pic>
      <p:pic>
        <p:nvPicPr>
          <p:cNvPr id="5" name="Picture 4">
            <a:extLst>
              <a:ext uri="{FF2B5EF4-FFF2-40B4-BE49-F238E27FC236}">
                <a16:creationId xmlns:a16="http://schemas.microsoft.com/office/drawing/2014/main" id="{5A22DAFC-6A97-4E01-9845-993CF768C8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24055" y="941169"/>
            <a:ext cx="1634232" cy="1562058"/>
          </a:xfrm>
          <a:prstGeom prst="rect">
            <a:avLst/>
          </a:prstGeom>
        </p:spPr>
      </p:pic>
      <p:pic>
        <p:nvPicPr>
          <p:cNvPr id="6" name="Picture 5">
            <a:extLst>
              <a:ext uri="{FF2B5EF4-FFF2-40B4-BE49-F238E27FC236}">
                <a16:creationId xmlns:a16="http://schemas.microsoft.com/office/drawing/2014/main" id="{0626C3E5-26BA-4342-BB9E-F23DC516281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074" y="3363433"/>
            <a:ext cx="2503984" cy="1036984"/>
          </a:xfrm>
          <a:prstGeom prst="rect">
            <a:avLst/>
          </a:prstGeom>
        </p:spPr>
      </p:pic>
      <p:pic>
        <p:nvPicPr>
          <p:cNvPr id="9" name="Picture 8" descr="A close up of a sign&#10;&#10;Description automatically generated">
            <a:extLst>
              <a:ext uri="{FF2B5EF4-FFF2-40B4-BE49-F238E27FC236}">
                <a16:creationId xmlns:a16="http://schemas.microsoft.com/office/drawing/2014/main" id="{6AA91369-CF93-437F-8BFC-F605A93CFD0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084598">
            <a:off x="6202082" y="1979033"/>
            <a:ext cx="1072203" cy="1072203"/>
          </a:xfrm>
          <a:prstGeom prst="rect">
            <a:avLst/>
          </a:prstGeom>
        </p:spPr>
      </p:pic>
      <p:pic>
        <p:nvPicPr>
          <p:cNvPr id="11" name="Picture 10">
            <a:extLst>
              <a:ext uri="{FF2B5EF4-FFF2-40B4-BE49-F238E27FC236}">
                <a16:creationId xmlns:a16="http://schemas.microsoft.com/office/drawing/2014/main" id="{D725B365-13C3-4AC0-BB91-149B02435BD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44977" y="2618034"/>
            <a:ext cx="1483702" cy="1323653"/>
          </a:xfrm>
          <a:prstGeom prst="rect">
            <a:avLst/>
          </a:prstGeom>
        </p:spPr>
      </p:pic>
      <p:pic>
        <p:nvPicPr>
          <p:cNvPr id="35" name="Picture 34">
            <a:extLst>
              <a:ext uri="{FF2B5EF4-FFF2-40B4-BE49-F238E27FC236}">
                <a16:creationId xmlns:a16="http://schemas.microsoft.com/office/drawing/2014/main" id="{C78BA28D-F7F5-4D2D-9D08-F2CD6F56FE4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310186" y="4722562"/>
            <a:ext cx="3198364" cy="1996948"/>
          </a:xfrm>
          <a:prstGeom prst="rect">
            <a:avLst/>
          </a:prstGeom>
        </p:spPr>
      </p:pic>
      <p:sp>
        <p:nvSpPr>
          <p:cNvPr id="4" name="Oval 3">
            <a:extLst>
              <a:ext uri="{FF2B5EF4-FFF2-40B4-BE49-F238E27FC236}">
                <a16:creationId xmlns:a16="http://schemas.microsoft.com/office/drawing/2014/main" id="{0CAB172F-B56C-6742-CDFB-E631E04CD846}"/>
              </a:ext>
            </a:extLst>
          </p:cNvPr>
          <p:cNvSpPr/>
          <p:nvPr/>
        </p:nvSpPr>
        <p:spPr>
          <a:xfrm>
            <a:off x="7291356" y="3979018"/>
            <a:ext cx="1557121" cy="1483112"/>
          </a:xfrm>
          <a:prstGeom prst="ellipse">
            <a:avLst/>
          </a:prstGeom>
          <a:solidFill>
            <a:srgbClr val="D0318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 name="Recorded Sound">
            <a:hlinkClick r:id="" action="ppaction://media"/>
            <a:extLst>
              <a:ext uri="{FF2B5EF4-FFF2-40B4-BE49-F238E27FC236}">
                <a16:creationId xmlns:a16="http://schemas.microsoft.com/office/drawing/2014/main" id="{81C649D3-40DB-5744-9B3D-61E6E1309751}"/>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7617286" y="4283555"/>
            <a:ext cx="890932" cy="890932"/>
          </a:xfrm>
          <a:prstGeom prst="rect">
            <a:avLst/>
          </a:prstGeom>
        </p:spPr>
      </p:pic>
    </p:spTree>
    <p:extLst>
      <p:ext uri="{BB962C8B-B14F-4D97-AF65-F5344CB8AC3E}">
        <p14:creationId xmlns:p14="http://schemas.microsoft.com/office/powerpoint/2010/main" val="132510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62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78BD37-DC6F-4D8E-915F-D14BEB85D0C9}"/>
              </a:ext>
            </a:extLst>
          </p:cNvPr>
          <p:cNvSpPr/>
          <p:nvPr/>
        </p:nvSpPr>
        <p:spPr>
          <a:xfrm>
            <a:off x="850966" y="640034"/>
            <a:ext cx="5776077" cy="830997"/>
          </a:xfrm>
          <a:prstGeom prst="rect">
            <a:avLst/>
          </a:prstGeom>
        </p:spPr>
        <p:txBody>
          <a:bodyPr wrap="square">
            <a:spAutoFit/>
          </a:bodyPr>
          <a:lstStyle/>
          <a:p>
            <a:pPr fontAlgn="base"/>
            <a:r>
              <a:rPr lang="en-GB" sz="2400" b="1">
                <a:solidFill>
                  <a:srgbClr val="000000"/>
                </a:solidFill>
                <a:latin typeface="Calibri" panose="020F0502020204030204" pitchFamily="34" charset="0"/>
              </a:rPr>
              <a:t> </a:t>
            </a:r>
            <a:endParaRPr lang="en-GB" sz="2400" b="1">
              <a:solidFill>
                <a:srgbClr val="000000"/>
              </a:solidFill>
              <a:latin typeface="Segoe UI" panose="020B0502040204020203" pitchFamily="34" charset="0"/>
            </a:endParaRPr>
          </a:p>
          <a:p>
            <a:pPr fontAlgn="base"/>
            <a:r>
              <a:rPr lang="en-GB" sz="2400" b="1">
                <a:solidFill>
                  <a:srgbClr val="000000"/>
                </a:solidFill>
                <a:latin typeface="Calibri" panose="020F0502020204030204" pitchFamily="34" charset="0"/>
              </a:rPr>
              <a:t> </a:t>
            </a:r>
            <a:endParaRPr lang="en-GB" sz="2400" b="1" i="0">
              <a:solidFill>
                <a:srgbClr val="000000"/>
              </a:solidFill>
              <a:effectLst/>
              <a:latin typeface="Segoe UI" panose="020B0502040204020203" pitchFamily="34" charset="0"/>
            </a:endParaRPr>
          </a:p>
        </p:txBody>
      </p:sp>
      <p:sp>
        <p:nvSpPr>
          <p:cNvPr id="4" name="Rectangle 3">
            <a:extLst>
              <a:ext uri="{FF2B5EF4-FFF2-40B4-BE49-F238E27FC236}">
                <a16:creationId xmlns:a16="http://schemas.microsoft.com/office/drawing/2014/main" id="{4133C00D-AFF8-41D8-9A95-3104A4291BAB}"/>
              </a:ext>
            </a:extLst>
          </p:cNvPr>
          <p:cNvSpPr/>
          <p:nvPr/>
        </p:nvSpPr>
        <p:spPr>
          <a:xfrm>
            <a:off x="462997" y="505629"/>
            <a:ext cx="6263523" cy="707886"/>
          </a:xfrm>
          <a:prstGeom prst="rect">
            <a:avLst/>
          </a:prstGeom>
          <a:solidFill>
            <a:schemeClr val="bg1"/>
          </a:solidFill>
          <a:effectLst>
            <a:outerShdw dist="50800" dir="1800000" algn="ctr" rotWithShape="0">
              <a:srgbClr val="000000">
                <a:alpha val="20000"/>
              </a:srgbClr>
            </a:outerShdw>
          </a:effectLst>
        </p:spPr>
        <p:txBody>
          <a:bodyPr wrap="square">
            <a:spAutoFit/>
          </a:bodyPr>
          <a:lstStyle/>
          <a:p>
            <a:pPr algn="ctr"/>
            <a:r>
              <a:rPr lang="en-GB" sz="4000" b="1">
                <a:latin typeface="Swiss721 BlkCn BT" panose="020B0806030502040204" pitchFamily="34" charset="0"/>
                <a:cs typeface="Swiss721 BlkCn BT" panose="020B0806030502040204" pitchFamily="34" charset="0"/>
              </a:rPr>
              <a:t>How to enter</a:t>
            </a:r>
          </a:p>
        </p:txBody>
      </p:sp>
      <p:pic>
        <p:nvPicPr>
          <p:cNvPr id="3" name="Picture 2">
            <a:extLst>
              <a:ext uri="{FF2B5EF4-FFF2-40B4-BE49-F238E27FC236}">
                <a16:creationId xmlns:a16="http://schemas.microsoft.com/office/drawing/2014/main" id="{3366923B-42CD-42B9-8186-4D33C5CA156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rot="20671110">
            <a:off x="6372642" y="257898"/>
            <a:ext cx="2438153" cy="1945044"/>
          </a:xfrm>
          <a:prstGeom prst="rect">
            <a:avLst/>
          </a:prstGeom>
        </p:spPr>
      </p:pic>
      <p:sp>
        <p:nvSpPr>
          <p:cNvPr id="5" name="Rectangle: Diagonal Corners Rounded 4">
            <a:extLst>
              <a:ext uri="{FF2B5EF4-FFF2-40B4-BE49-F238E27FC236}">
                <a16:creationId xmlns:a16="http://schemas.microsoft.com/office/drawing/2014/main" id="{25087D3D-C821-4709-BF6B-7EBFF9CD87D1}"/>
              </a:ext>
            </a:extLst>
          </p:cNvPr>
          <p:cNvSpPr/>
          <p:nvPr/>
        </p:nvSpPr>
        <p:spPr>
          <a:xfrm>
            <a:off x="6070060" y="2598568"/>
            <a:ext cx="2393220" cy="2440791"/>
          </a:xfrm>
          <a:prstGeom prst="round2DiagRect">
            <a:avLst/>
          </a:prstGeom>
          <a:solidFill>
            <a:schemeClr val="accent5">
              <a:lumMod val="75000"/>
            </a:schemeClr>
          </a:solidFill>
          <a:ln>
            <a:noFill/>
          </a:ln>
          <a:effectLst>
            <a:outerShdw dist="25400" dir="1800000"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solidFill>
                  <a:schemeClr val="bg1"/>
                </a:solidFill>
                <a:latin typeface="Swiss721 BlkCn BT" panose="020B0806030502040204" pitchFamily="34" charset="0"/>
                <a:cs typeface="Swiss721 BlkCn BT" panose="020B0806030502040204" pitchFamily="34" charset="0"/>
              </a:rPr>
              <a:t>I  HAVE</a:t>
            </a:r>
          </a:p>
          <a:p>
            <a:pPr algn="ctr"/>
            <a:r>
              <a:rPr lang="en-GB" sz="2400" b="1">
                <a:solidFill>
                  <a:schemeClr val="bg1"/>
                </a:solidFill>
                <a:latin typeface="Swiss721 BlkCn BT" panose="020B0806030502040204" pitchFamily="34" charset="0"/>
                <a:cs typeface="Swiss721 BlkCn BT" panose="020B0806030502040204" pitchFamily="34" charset="0"/>
              </a:rPr>
              <a:t> COMPLETED</a:t>
            </a:r>
            <a:br>
              <a:rPr lang="en-GB" sz="2400" b="1">
                <a:solidFill>
                  <a:schemeClr val="bg1"/>
                </a:solidFill>
                <a:latin typeface="Swiss721 BlkCn BT" panose="020B0806030502040204" pitchFamily="34" charset="0"/>
                <a:cs typeface="Swiss721 BlkCn BT" panose="020B0806030502040204" pitchFamily="34" charset="0"/>
              </a:rPr>
            </a:br>
            <a:endParaRPr lang="en-GB" sz="2400" b="1">
              <a:solidFill>
                <a:schemeClr val="bg1"/>
              </a:solidFill>
              <a:latin typeface="Swiss721 BlkCn BT" panose="020B0806030502040204" pitchFamily="34" charset="0"/>
              <a:cs typeface="Swiss721 BlkCn BT" panose="020B0806030502040204" pitchFamily="34" charset="0"/>
            </a:endParaRPr>
          </a:p>
          <a:p>
            <a:pPr algn="ctr"/>
            <a:r>
              <a:rPr lang="en-GB" sz="2400" b="1">
                <a:solidFill>
                  <a:schemeClr val="bg1"/>
                </a:solidFill>
                <a:latin typeface="Swiss721 BlkCn BT" panose="020B0806030502040204" pitchFamily="34" charset="0"/>
                <a:cs typeface="Swiss721 BlkCn BT" panose="020B0806030502040204" pitchFamily="34" charset="0"/>
              </a:rPr>
              <a:t>           </a:t>
            </a:r>
          </a:p>
          <a:p>
            <a:pPr algn="ctr"/>
            <a:r>
              <a:rPr lang="en-GB" sz="2400" b="1">
                <a:solidFill>
                  <a:schemeClr val="bg1"/>
                </a:solidFill>
                <a:latin typeface="Swiss721 BlkCn BT" panose="020B0806030502040204" pitchFamily="34" charset="0"/>
                <a:cs typeface="Swiss721 BlkCn BT" panose="020B0806030502040204" pitchFamily="34" charset="0"/>
              </a:rPr>
              <a:t>NEXT STEPS </a:t>
            </a:r>
          </a:p>
          <a:p>
            <a:pPr algn="ctr"/>
            <a:r>
              <a:rPr lang="en-GB" sz="2400" b="1">
                <a:solidFill>
                  <a:schemeClr val="bg1"/>
                </a:solidFill>
                <a:latin typeface="Swiss721 BlkCn BT" panose="020B0806030502040204" pitchFamily="34" charset="0"/>
                <a:cs typeface="Swiss721 BlkCn BT" panose="020B0806030502040204" pitchFamily="34" charset="0"/>
              </a:rPr>
              <a:t>CHALLENGES</a:t>
            </a:r>
            <a:endParaRPr lang="en-GB" sz="2000">
              <a:latin typeface="Swiss721 BlkCn BT" panose="020B0806030502040204" pitchFamily="34" charset="0"/>
              <a:cs typeface="Swiss721 BlkCn BT" panose="020B0806030502040204" pitchFamily="34" charset="0"/>
            </a:endParaRPr>
          </a:p>
        </p:txBody>
      </p:sp>
      <p:sp>
        <p:nvSpPr>
          <p:cNvPr id="9" name="Rectangle 8">
            <a:extLst>
              <a:ext uri="{FF2B5EF4-FFF2-40B4-BE49-F238E27FC236}">
                <a16:creationId xmlns:a16="http://schemas.microsoft.com/office/drawing/2014/main" id="{A47D0BD9-E153-4860-B86B-3448C02889F3}"/>
              </a:ext>
            </a:extLst>
          </p:cNvPr>
          <p:cNvSpPr/>
          <p:nvPr/>
        </p:nvSpPr>
        <p:spPr>
          <a:xfrm rot="21404077">
            <a:off x="248409" y="2221950"/>
            <a:ext cx="5225777" cy="1016663"/>
          </a:xfrm>
          <a:prstGeom prst="rect">
            <a:avLst/>
          </a:prstGeom>
          <a:solidFill>
            <a:schemeClr val="bg1"/>
          </a:solidFill>
          <a:effectLst>
            <a:outerShdw dist="76200" dir="1800000" algn="tl" rotWithShape="0">
              <a:prstClr val="black">
                <a:alpha val="20000"/>
              </a:prstClr>
            </a:outerShdw>
          </a:effectLst>
        </p:spPr>
        <p:txBody>
          <a:bodyPr wrap="square">
            <a:spAutoFit/>
          </a:bodyPr>
          <a:lstStyle/>
          <a:p>
            <a:pPr algn="ctr"/>
            <a:endParaRPr lang="en-GB" sz="4000" b="1"/>
          </a:p>
        </p:txBody>
      </p:sp>
      <p:sp>
        <p:nvSpPr>
          <p:cNvPr id="7" name="Rectangle 6">
            <a:extLst>
              <a:ext uri="{FF2B5EF4-FFF2-40B4-BE49-F238E27FC236}">
                <a16:creationId xmlns:a16="http://schemas.microsoft.com/office/drawing/2014/main" id="{16F093A2-8C04-47E5-9A9F-4B0A79C989B3}"/>
              </a:ext>
            </a:extLst>
          </p:cNvPr>
          <p:cNvSpPr/>
          <p:nvPr/>
        </p:nvSpPr>
        <p:spPr>
          <a:xfrm rot="21421708">
            <a:off x="250379" y="2323579"/>
            <a:ext cx="1412907" cy="1024738"/>
          </a:xfrm>
          <a:prstGeom prst="rect">
            <a:avLst/>
          </a:prstGeom>
          <a:solidFill>
            <a:srgbClr val="FFDC00"/>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GB" sz="2400" b="1">
              <a:solidFill>
                <a:schemeClr val="tx1"/>
              </a:solidFill>
            </a:endParaRPr>
          </a:p>
        </p:txBody>
      </p:sp>
      <p:cxnSp>
        <p:nvCxnSpPr>
          <p:cNvPr id="14" name="Straight Arrow Connector 13">
            <a:extLst>
              <a:ext uri="{FF2B5EF4-FFF2-40B4-BE49-F238E27FC236}">
                <a16:creationId xmlns:a16="http://schemas.microsoft.com/office/drawing/2014/main" id="{EFDA45B7-97DC-40C0-9462-0516DB6485AF}"/>
              </a:ext>
            </a:extLst>
          </p:cNvPr>
          <p:cNvCxnSpPr>
            <a:cxnSpLocks/>
          </p:cNvCxnSpPr>
          <p:nvPr/>
        </p:nvCxnSpPr>
        <p:spPr>
          <a:xfrm rot="-540000" flipV="1">
            <a:off x="684000" y="3024000"/>
            <a:ext cx="1461913" cy="39566"/>
          </a:xfrm>
          <a:prstGeom prst="straightConnector1">
            <a:avLst/>
          </a:prstGeom>
          <a:ln w="76200">
            <a:headEnd type="none" w="med" len="sm"/>
            <a:tailEnd type="arrow" w="lg" len="med"/>
          </a:ln>
          <a:effectLst/>
        </p:spPr>
        <p:style>
          <a:lnRef idx="2">
            <a:schemeClr val="accent2"/>
          </a:lnRef>
          <a:fillRef idx="0">
            <a:schemeClr val="accent2"/>
          </a:fillRef>
          <a:effectRef idx="1">
            <a:schemeClr val="accent2"/>
          </a:effectRef>
          <a:fontRef idx="minor">
            <a:schemeClr val="tx1"/>
          </a:fontRef>
        </p:style>
      </p:cxnSp>
      <p:sp>
        <p:nvSpPr>
          <p:cNvPr id="6" name="TextBox 5">
            <a:extLst>
              <a:ext uri="{FF2B5EF4-FFF2-40B4-BE49-F238E27FC236}">
                <a16:creationId xmlns:a16="http://schemas.microsoft.com/office/drawing/2014/main" id="{227B2839-A8A4-45CC-8D9C-048DB5EC1A2B}"/>
              </a:ext>
            </a:extLst>
          </p:cNvPr>
          <p:cNvSpPr txBox="1"/>
          <p:nvPr/>
        </p:nvSpPr>
        <p:spPr>
          <a:xfrm rot="21432579">
            <a:off x="387097" y="2443554"/>
            <a:ext cx="1139471" cy="800219"/>
          </a:xfrm>
          <a:prstGeom prst="rect">
            <a:avLst/>
          </a:prstGeom>
          <a:noFill/>
        </p:spPr>
        <p:txBody>
          <a:bodyPr wrap="square" rtlCol="0">
            <a:spAutoFit/>
          </a:bodyPr>
          <a:lstStyle/>
          <a:p>
            <a:r>
              <a:rPr lang="en-GB" sz="2800" b="1">
                <a:latin typeface="Swiss721 BlkCn BT" panose="020B0806030502040204" pitchFamily="34" charset="0"/>
                <a:cs typeface="Swiss721 BlkCn BT" panose="020B0806030502040204" pitchFamily="34" charset="0"/>
              </a:rPr>
              <a:t>NAME</a:t>
            </a:r>
          </a:p>
          <a:p>
            <a:endParaRPr lang="en-GB"/>
          </a:p>
        </p:txBody>
      </p:sp>
      <p:sp>
        <p:nvSpPr>
          <p:cNvPr id="21" name="Rectangle 20">
            <a:extLst>
              <a:ext uri="{FF2B5EF4-FFF2-40B4-BE49-F238E27FC236}">
                <a16:creationId xmlns:a16="http://schemas.microsoft.com/office/drawing/2014/main" id="{C16D9A91-A606-4ED2-B6AF-BA14BE856CA8}"/>
              </a:ext>
            </a:extLst>
          </p:cNvPr>
          <p:cNvSpPr/>
          <p:nvPr/>
        </p:nvSpPr>
        <p:spPr>
          <a:xfrm>
            <a:off x="6622022" y="3476784"/>
            <a:ext cx="1289295" cy="68435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a:solidFill>
                  <a:schemeClr val="accent5">
                    <a:lumMod val="75000"/>
                  </a:schemeClr>
                </a:solidFill>
              </a:rPr>
              <a:t>_ _ _ </a:t>
            </a:r>
          </a:p>
        </p:txBody>
      </p:sp>
      <p:pic>
        <p:nvPicPr>
          <p:cNvPr id="26" name="Picture 25">
            <a:extLst>
              <a:ext uri="{FF2B5EF4-FFF2-40B4-BE49-F238E27FC236}">
                <a16:creationId xmlns:a16="http://schemas.microsoft.com/office/drawing/2014/main" id="{9FB8B06D-8D42-449E-82CA-254C0254928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1085" y="4742221"/>
            <a:ext cx="2610764" cy="2115779"/>
          </a:xfrm>
          <a:prstGeom prst="rect">
            <a:avLst/>
          </a:prstGeom>
        </p:spPr>
      </p:pic>
      <p:grpSp>
        <p:nvGrpSpPr>
          <p:cNvPr id="60" name="Group 59">
            <a:extLst>
              <a:ext uri="{FF2B5EF4-FFF2-40B4-BE49-F238E27FC236}">
                <a16:creationId xmlns:a16="http://schemas.microsoft.com/office/drawing/2014/main" id="{F4093F00-33D5-44FB-95F1-89481C9F2FA3}"/>
              </a:ext>
            </a:extLst>
          </p:cNvPr>
          <p:cNvGrpSpPr/>
          <p:nvPr/>
        </p:nvGrpSpPr>
        <p:grpSpPr>
          <a:xfrm>
            <a:off x="2149813" y="5720080"/>
            <a:ext cx="6648747" cy="583679"/>
            <a:chOff x="2149813" y="5720080"/>
            <a:chExt cx="6648747" cy="583679"/>
          </a:xfrm>
        </p:grpSpPr>
        <p:cxnSp>
          <p:nvCxnSpPr>
            <p:cNvPr id="28" name="Straight Connector 27">
              <a:extLst>
                <a:ext uri="{FF2B5EF4-FFF2-40B4-BE49-F238E27FC236}">
                  <a16:creationId xmlns:a16="http://schemas.microsoft.com/office/drawing/2014/main" id="{79565193-0AF7-498E-9B8E-5214E33104FD}"/>
                </a:ext>
              </a:extLst>
            </p:cNvPr>
            <p:cNvCxnSpPr>
              <a:cxnSpLocks/>
            </p:cNvCxnSpPr>
            <p:nvPr/>
          </p:nvCxnSpPr>
          <p:spPr>
            <a:xfrm flipV="1">
              <a:off x="2149813" y="5720080"/>
              <a:ext cx="6648747" cy="302208"/>
            </a:xfrm>
            <a:prstGeom prst="line">
              <a:avLst/>
            </a:prstGeom>
            <a:ln w="60325" cmpd="sng">
              <a:solidFill>
                <a:schemeClr val="bg1"/>
              </a:solidFill>
              <a:prstDash val="dash"/>
            </a:ln>
          </p:spPr>
          <p:style>
            <a:lnRef idx="2">
              <a:schemeClr val="accent5"/>
            </a:lnRef>
            <a:fillRef idx="0">
              <a:schemeClr val="accent5"/>
            </a:fillRef>
            <a:effectRef idx="1">
              <a:schemeClr val="accent5"/>
            </a:effectRef>
            <a:fontRef idx="minor">
              <a:schemeClr val="tx1"/>
            </a:fontRef>
          </p:style>
        </p:cxnSp>
        <p:sp>
          <p:nvSpPr>
            <p:cNvPr id="30" name="TextBox 29">
              <a:extLst>
                <a:ext uri="{FF2B5EF4-FFF2-40B4-BE49-F238E27FC236}">
                  <a16:creationId xmlns:a16="http://schemas.microsoft.com/office/drawing/2014/main" id="{19C4A30E-D2BA-4AEE-A220-E9696F953775}"/>
                </a:ext>
              </a:extLst>
            </p:cNvPr>
            <p:cNvSpPr txBox="1"/>
            <p:nvPr/>
          </p:nvSpPr>
          <p:spPr>
            <a:xfrm rot="21411426">
              <a:off x="6306994" y="5780539"/>
              <a:ext cx="1914820" cy="523220"/>
            </a:xfrm>
            <a:prstGeom prst="rect">
              <a:avLst/>
            </a:prstGeom>
            <a:noFill/>
          </p:spPr>
          <p:txBody>
            <a:bodyPr wrap="square" rtlCol="0">
              <a:spAutoFit/>
            </a:bodyPr>
            <a:lstStyle/>
            <a:p>
              <a:r>
                <a:rPr lang="en-GB" sz="2800" b="1">
                  <a:solidFill>
                    <a:schemeClr val="accent5"/>
                  </a:solidFill>
                  <a:latin typeface="Swiss721 BlkCn BT" panose="020B0806030502040204" pitchFamily="34" charset="0"/>
                  <a:cs typeface="Swiss721 BlkCn BT" panose="020B0806030502040204" pitchFamily="34" charset="0"/>
                </a:rPr>
                <a:t>TEAR HERE</a:t>
              </a:r>
            </a:p>
          </p:txBody>
        </p:sp>
        <p:grpSp>
          <p:nvGrpSpPr>
            <p:cNvPr id="49" name="Group 48">
              <a:extLst>
                <a:ext uri="{FF2B5EF4-FFF2-40B4-BE49-F238E27FC236}">
                  <a16:creationId xmlns:a16="http://schemas.microsoft.com/office/drawing/2014/main" id="{52830E28-DAF5-47E5-B6EB-3C14F04E8077}"/>
                </a:ext>
              </a:extLst>
            </p:cNvPr>
            <p:cNvGrpSpPr/>
            <p:nvPr/>
          </p:nvGrpSpPr>
          <p:grpSpPr>
            <a:xfrm rot="523228">
              <a:off x="8330632" y="5847233"/>
              <a:ext cx="279882" cy="303067"/>
              <a:chOff x="8559693" y="5998796"/>
              <a:chExt cx="298676" cy="383516"/>
            </a:xfrm>
          </p:grpSpPr>
          <p:cxnSp>
            <p:nvCxnSpPr>
              <p:cNvPr id="34" name="Straight Connector 33">
                <a:extLst>
                  <a:ext uri="{FF2B5EF4-FFF2-40B4-BE49-F238E27FC236}">
                    <a16:creationId xmlns:a16="http://schemas.microsoft.com/office/drawing/2014/main" id="{8850A346-23F5-46FA-94C2-4675A39730DE}"/>
                  </a:ext>
                </a:extLst>
              </p:cNvPr>
              <p:cNvCxnSpPr>
                <a:cxnSpLocks/>
              </p:cNvCxnSpPr>
              <p:nvPr/>
            </p:nvCxnSpPr>
            <p:spPr>
              <a:xfrm rot="13089003">
                <a:off x="8559693" y="5998796"/>
                <a:ext cx="206" cy="383516"/>
              </a:xfrm>
              <a:prstGeom prst="line">
                <a:avLst/>
              </a:prstGeom>
              <a:ln w="63500"/>
              <a:effectLst/>
            </p:spPr>
            <p:style>
              <a:lnRef idx="2">
                <a:schemeClr val="accent5"/>
              </a:lnRef>
              <a:fillRef idx="0">
                <a:schemeClr val="accent5"/>
              </a:fillRef>
              <a:effectRef idx="1">
                <a:schemeClr val="accent5"/>
              </a:effectRef>
              <a:fontRef idx="minor">
                <a:schemeClr val="tx1"/>
              </a:fontRef>
            </p:style>
          </p:cxnSp>
          <p:cxnSp>
            <p:nvCxnSpPr>
              <p:cNvPr id="35" name="Straight Connector 34">
                <a:extLst>
                  <a:ext uri="{FF2B5EF4-FFF2-40B4-BE49-F238E27FC236}">
                    <a16:creationId xmlns:a16="http://schemas.microsoft.com/office/drawing/2014/main" id="{4405ED8D-1DCE-44C8-A50E-04FF745C88F9}"/>
                  </a:ext>
                </a:extLst>
              </p:cNvPr>
              <p:cNvCxnSpPr>
                <a:cxnSpLocks/>
              </p:cNvCxnSpPr>
              <p:nvPr/>
            </p:nvCxnSpPr>
            <p:spPr>
              <a:xfrm rot="21076772">
                <a:off x="8630243" y="6018003"/>
                <a:ext cx="228126" cy="270127"/>
              </a:xfrm>
              <a:prstGeom prst="line">
                <a:avLst/>
              </a:prstGeom>
              <a:ln w="63500"/>
              <a:effectLst/>
            </p:spPr>
            <p:style>
              <a:lnRef idx="2">
                <a:schemeClr val="accent5"/>
              </a:lnRef>
              <a:fillRef idx="0">
                <a:schemeClr val="accent5"/>
              </a:fillRef>
              <a:effectRef idx="1">
                <a:schemeClr val="accent5"/>
              </a:effectRef>
              <a:fontRef idx="minor">
                <a:schemeClr val="tx1"/>
              </a:fontRef>
            </p:style>
          </p:cxnSp>
        </p:grpSp>
      </p:grpSp>
      <p:pic>
        <p:nvPicPr>
          <p:cNvPr id="23" name="Picture 22">
            <a:extLst>
              <a:ext uri="{FF2B5EF4-FFF2-40B4-BE49-F238E27FC236}">
                <a16:creationId xmlns:a16="http://schemas.microsoft.com/office/drawing/2014/main" id="{CAC8127C-0A4E-433F-8EA5-4B390516904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07512" y="4650843"/>
            <a:ext cx="1483702" cy="1323653"/>
          </a:xfrm>
          <a:prstGeom prst="rect">
            <a:avLst/>
          </a:prstGeom>
        </p:spPr>
      </p:pic>
      <p:grpSp>
        <p:nvGrpSpPr>
          <p:cNvPr id="16" name="Group 15">
            <a:extLst>
              <a:ext uri="{FF2B5EF4-FFF2-40B4-BE49-F238E27FC236}">
                <a16:creationId xmlns:a16="http://schemas.microsoft.com/office/drawing/2014/main" id="{7C71A157-0D59-4947-B79D-6FBE59917A1F}"/>
              </a:ext>
            </a:extLst>
          </p:cNvPr>
          <p:cNvGrpSpPr/>
          <p:nvPr/>
        </p:nvGrpSpPr>
        <p:grpSpPr>
          <a:xfrm rot="120000">
            <a:off x="1251077" y="3671274"/>
            <a:ext cx="4086018" cy="1231106"/>
            <a:chOff x="1251077" y="3671274"/>
            <a:chExt cx="4086018" cy="1231106"/>
          </a:xfrm>
        </p:grpSpPr>
        <p:sp>
          <p:nvSpPr>
            <p:cNvPr id="8" name="Rectangle 7">
              <a:extLst>
                <a:ext uri="{FF2B5EF4-FFF2-40B4-BE49-F238E27FC236}">
                  <a16:creationId xmlns:a16="http://schemas.microsoft.com/office/drawing/2014/main" id="{3BE08A5C-C58E-4D8A-A099-F3B6431E173E}"/>
                </a:ext>
              </a:extLst>
            </p:cNvPr>
            <p:cNvSpPr/>
            <p:nvPr/>
          </p:nvSpPr>
          <p:spPr>
            <a:xfrm>
              <a:off x="1251077" y="3716357"/>
              <a:ext cx="4086018" cy="1039995"/>
            </a:xfrm>
            <a:prstGeom prst="rect">
              <a:avLst/>
            </a:prstGeom>
            <a:solidFill>
              <a:schemeClr val="bg1"/>
            </a:solidFill>
            <a:effectLst>
              <a:outerShdw dist="76200" dir="1800000" algn="tl" rotWithShape="0">
                <a:prstClr val="black">
                  <a:alpha val="20000"/>
                </a:prstClr>
              </a:outerShdw>
            </a:effectLst>
          </p:spPr>
          <p:txBody>
            <a:bodyPr wrap="square">
              <a:spAutoFit/>
            </a:bodyPr>
            <a:lstStyle/>
            <a:p>
              <a:pPr algn="ctr"/>
              <a:endParaRPr lang="en-GB" sz="4000" b="1"/>
            </a:p>
          </p:txBody>
        </p:sp>
        <p:sp>
          <p:nvSpPr>
            <p:cNvPr id="11" name="Rectangle 10">
              <a:extLst>
                <a:ext uri="{FF2B5EF4-FFF2-40B4-BE49-F238E27FC236}">
                  <a16:creationId xmlns:a16="http://schemas.microsoft.com/office/drawing/2014/main" id="{F37C6B6D-418F-4841-B64B-40E8AE7A37A4}"/>
                </a:ext>
              </a:extLst>
            </p:cNvPr>
            <p:cNvSpPr/>
            <p:nvPr/>
          </p:nvSpPr>
          <p:spPr>
            <a:xfrm>
              <a:off x="1251077" y="3716357"/>
              <a:ext cx="1307508" cy="1039990"/>
            </a:xfrm>
            <a:prstGeom prst="rect">
              <a:avLst/>
            </a:prstGeom>
            <a:solidFill>
              <a:srgbClr val="FFDC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b="1">
                <a:solidFill>
                  <a:schemeClr val="tx1"/>
                </a:solidFill>
              </a:endParaRPr>
            </a:p>
          </p:txBody>
        </p:sp>
        <p:sp>
          <p:nvSpPr>
            <p:cNvPr id="19" name="TextBox 18">
              <a:extLst>
                <a:ext uri="{FF2B5EF4-FFF2-40B4-BE49-F238E27FC236}">
                  <a16:creationId xmlns:a16="http://schemas.microsoft.com/office/drawing/2014/main" id="{ADB1130F-1641-441D-B5D1-AD0F36BCD763}"/>
                </a:ext>
              </a:extLst>
            </p:cNvPr>
            <p:cNvSpPr txBox="1"/>
            <p:nvPr/>
          </p:nvSpPr>
          <p:spPr>
            <a:xfrm>
              <a:off x="1286887" y="3671274"/>
              <a:ext cx="1271698" cy="1231106"/>
            </a:xfrm>
            <a:prstGeom prst="rect">
              <a:avLst/>
            </a:prstGeom>
            <a:noFill/>
          </p:spPr>
          <p:txBody>
            <a:bodyPr wrap="square" rtlCol="0">
              <a:spAutoFit/>
            </a:bodyPr>
            <a:lstStyle/>
            <a:p>
              <a:r>
                <a:rPr lang="en-GB" sz="2800" b="1">
                  <a:latin typeface="Swiss721 BlkCn BT" panose="020B0806030502040204" pitchFamily="34" charset="0"/>
                  <a:cs typeface="Swiss721 BlkCn BT" panose="020B0806030502040204" pitchFamily="34" charset="0"/>
                </a:rPr>
                <a:t>TUTOR GROUP</a:t>
              </a:r>
            </a:p>
            <a:p>
              <a:endParaRPr lang="en-GB"/>
            </a:p>
          </p:txBody>
        </p:sp>
        <p:cxnSp>
          <p:nvCxnSpPr>
            <p:cNvPr id="22" name="Straight Arrow Connector 21">
              <a:extLst>
                <a:ext uri="{FF2B5EF4-FFF2-40B4-BE49-F238E27FC236}">
                  <a16:creationId xmlns:a16="http://schemas.microsoft.com/office/drawing/2014/main" id="{A9ED400C-D8D3-4507-914B-5141C7C0C10F}"/>
                </a:ext>
              </a:extLst>
            </p:cNvPr>
            <p:cNvCxnSpPr>
              <a:cxnSpLocks/>
            </p:cNvCxnSpPr>
            <p:nvPr/>
          </p:nvCxnSpPr>
          <p:spPr>
            <a:xfrm flipV="1">
              <a:off x="2045616" y="4414992"/>
              <a:ext cx="939099" cy="235851"/>
            </a:xfrm>
            <a:prstGeom prst="straightConnector1">
              <a:avLst/>
            </a:prstGeom>
            <a:ln w="76200">
              <a:headEnd type="none" w="med" len="sm"/>
              <a:tailEnd type="arrow" w="lg" len="med"/>
            </a:ln>
            <a:effectLst/>
          </p:spPr>
          <p:style>
            <a:lnRef idx="2">
              <a:schemeClr val="accent2"/>
            </a:lnRef>
            <a:fillRef idx="0">
              <a:schemeClr val="accent2"/>
            </a:fillRef>
            <a:effectRef idx="1">
              <a:schemeClr val="accent2"/>
            </a:effectRef>
            <a:fontRef idx="minor">
              <a:schemeClr val="tx1"/>
            </a:fontRef>
          </p:style>
        </p:cxnSp>
      </p:grpSp>
      <p:sp>
        <p:nvSpPr>
          <p:cNvPr id="10" name="Oval 9">
            <a:extLst>
              <a:ext uri="{FF2B5EF4-FFF2-40B4-BE49-F238E27FC236}">
                <a16:creationId xmlns:a16="http://schemas.microsoft.com/office/drawing/2014/main" id="{E480B3FF-34E1-9E38-1794-99A7CCE6F50A}"/>
              </a:ext>
            </a:extLst>
          </p:cNvPr>
          <p:cNvSpPr/>
          <p:nvPr/>
        </p:nvSpPr>
        <p:spPr>
          <a:xfrm>
            <a:off x="4201051" y="5058554"/>
            <a:ext cx="1557121" cy="1483112"/>
          </a:xfrm>
          <a:prstGeom prst="ellipse">
            <a:avLst/>
          </a:prstGeom>
          <a:solidFill>
            <a:srgbClr val="D0318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2" name="Recorded Sound">
            <a:hlinkClick r:id="" action="ppaction://media"/>
            <a:extLst>
              <a:ext uri="{FF2B5EF4-FFF2-40B4-BE49-F238E27FC236}">
                <a16:creationId xmlns:a16="http://schemas.microsoft.com/office/drawing/2014/main" id="{DB981C7D-7806-F370-35B0-8A7D1CBEA69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507277" y="5367625"/>
            <a:ext cx="984746" cy="984746"/>
          </a:xfrm>
          <a:prstGeom prst="rect">
            <a:avLst/>
          </a:prstGeom>
        </p:spPr>
      </p:pic>
    </p:spTree>
    <p:extLst>
      <p:ext uri="{BB962C8B-B14F-4D97-AF65-F5344CB8AC3E}">
        <p14:creationId xmlns:p14="http://schemas.microsoft.com/office/powerpoint/2010/main" val="386918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872"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BECF8"/>
        </a:solidFill>
        <a:effectLst/>
      </p:bgPr>
    </p:bg>
    <p:spTree>
      <p:nvGrpSpPr>
        <p:cNvPr id="1" name=""/>
        <p:cNvGrpSpPr/>
        <p:nvPr/>
      </p:nvGrpSpPr>
      <p:grpSpPr>
        <a:xfrm>
          <a:off x="0" y="0"/>
          <a:ext cx="0" cy="0"/>
          <a:chOff x="0" y="0"/>
          <a:chExt cx="0" cy="0"/>
        </a:xfrm>
      </p:grpSpPr>
      <p:sp>
        <p:nvSpPr>
          <p:cNvPr id="87" name="Freeform: Shape 86">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716" y="90"/>
            <a:ext cx="3699164" cy="2139696"/>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DB6FE6A8-3E05-4C40-9190-B19BFD5244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867" y="3128"/>
            <a:ext cx="3412160" cy="1992417"/>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E"/>
              </a:solidFill>
              <a:effectLst/>
              <a:uLnTx/>
              <a:uFillTx/>
              <a:latin typeface="Calibri"/>
              <a:ea typeface="+mn-ea"/>
              <a:cs typeface="+mn-cs"/>
            </a:endParaRPr>
          </a:p>
        </p:txBody>
      </p:sp>
      <p:sp>
        <p:nvSpPr>
          <p:cNvPr id="91" name="Oval 90">
            <a:extLst>
              <a:ext uri="{FF2B5EF4-FFF2-40B4-BE49-F238E27FC236}">
                <a16:creationId xmlns:a16="http://schemas.microsoft.com/office/drawing/2014/main" id="{C20267F5-D4E6-477A-A590-81F2ABD1B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2249" y="2321994"/>
            <a:ext cx="1440180" cy="1440180"/>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03035"/>
            <a:ext cx="2798064" cy="3551837"/>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38315451-BA4E-4F56-BA8A-9CCCA5A0DC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427620"/>
            <a:ext cx="2673479" cy="3427251"/>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E"/>
              </a:solidFill>
              <a:effectLst/>
              <a:uLnTx/>
              <a:uFillTx/>
              <a:latin typeface="Calibri"/>
              <a:ea typeface="+mn-ea"/>
              <a:cs typeface="+mn-cs"/>
            </a:endParaRPr>
          </a:p>
        </p:txBody>
      </p:sp>
      <p:sp>
        <p:nvSpPr>
          <p:cNvPr id="97" name="Freeform: Shape 96">
            <a:extLst>
              <a:ext uri="{FF2B5EF4-FFF2-40B4-BE49-F238E27FC236}">
                <a16:creationId xmlns:a16="http://schemas.microsoft.com/office/drawing/2014/main" id="{5665E03E-3504-4366-BFC7-0CDEDC637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5693" y="2445438"/>
            <a:ext cx="1193292" cy="1193292"/>
          </a:xfrm>
          <a:custGeom>
            <a:avLst/>
            <a:gdLst>
              <a:gd name="connsiteX0" fmla="*/ 795528 w 1591056"/>
              <a:gd name="connsiteY0" fmla="*/ 0 h 1591056"/>
              <a:gd name="connsiteX1" fmla="*/ 1591056 w 1591056"/>
              <a:gd name="connsiteY1" fmla="*/ 795528 h 1591056"/>
              <a:gd name="connsiteX2" fmla="*/ 795528 w 1591056"/>
              <a:gd name="connsiteY2" fmla="*/ 1591056 h 1591056"/>
              <a:gd name="connsiteX3" fmla="*/ 0 w 1591056"/>
              <a:gd name="connsiteY3" fmla="*/ 795528 h 1591056"/>
              <a:gd name="connsiteX4" fmla="*/ 795528 w 1591056"/>
              <a:gd name="connsiteY4" fmla="*/ 0 h 1591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056" h="1591056">
                <a:moveTo>
                  <a:pt x="795528" y="0"/>
                </a:moveTo>
                <a:cubicBezTo>
                  <a:pt x="1234886" y="0"/>
                  <a:pt x="1591056" y="356170"/>
                  <a:pt x="1591056" y="795528"/>
                </a:cubicBezTo>
                <a:cubicBezTo>
                  <a:pt x="1591056" y="1234886"/>
                  <a:pt x="1234886" y="1591056"/>
                  <a:pt x="795528" y="1591056"/>
                </a:cubicBezTo>
                <a:cubicBezTo>
                  <a:pt x="356170" y="1591056"/>
                  <a:pt x="0" y="1234886"/>
                  <a:pt x="0" y="795528"/>
                </a:cubicBezTo>
                <a:cubicBezTo>
                  <a:pt x="0" y="356170"/>
                  <a:pt x="356170" y="0"/>
                  <a:pt x="7955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E"/>
              </a:solidFill>
              <a:effectLst/>
              <a:uLnTx/>
              <a:uFillTx/>
              <a:latin typeface="Calibri"/>
              <a:ea typeface="+mn-ea"/>
              <a:cs typeface="+mn-cs"/>
            </a:endParaRPr>
          </a:p>
        </p:txBody>
      </p:sp>
      <p:sp>
        <p:nvSpPr>
          <p:cNvPr id="99" name="Oval 98">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89685" y="1464092"/>
            <a:ext cx="2583105" cy="2583105"/>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A9A95DA0-8F7C-4AB7-B890-22075705D2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13129" y="1587536"/>
            <a:ext cx="2315887" cy="2315887"/>
          </a:xfrm>
          <a:custGeom>
            <a:avLst/>
            <a:gdLst>
              <a:gd name="connsiteX0" fmla="*/ 1426464 w 2852928"/>
              <a:gd name="connsiteY0" fmla="*/ 0 h 2852928"/>
              <a:gd name="connsiteX1" fmla="*/ 2852928 w 2852928"/>
              <a:gd name="connsiteY1" fmla="*/ 1426464 h 2852928"/>
              <a:gd name="connsiteX2" fmla="*/ 1426464 w 2852928"/>
              <a:gd name="connsiteY2" fmla="*/ 2852928 h 2852928"/>
              <a:gd name="connsiteX3" fmla="*/ 0 w 2852928"/>
              <a:gd name="connsiteY3" fmla="*/ 1426464 h 2852928"/>
              <a:gd name="connsiteX4" fmla="*/ 1426464 w 2852928"/>
              <a:gd name="connsiteY4" fmla="*/ 0 h 285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E"/>
              </a:solidFill>
              <a:effectLst/>
              <a:uLnTx/>
              <a:uFillTx/>
              <a:latin typeface="Calibri"/>
              <a:ea typeface="+mn-ea"/>
              <a:cs typeface="+mn-cs"/>
            </a:endParaRPr>
          </a:p>
        </p:txBody>
      </p:sp>
      <p:sp>
        <p:nvSpPr>
          <p:cNvPr id="103" name="Freeform: Shape 102">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0345" y="-7508"/>
            <a:ext cx="2863655" cy="2955782"/>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E2193FF3-0731-4CB1-A0ED-1F3321A42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8717" y="-7509"/>
            <a:ext cx="2725283" cy="2817411"/>
          </a:xfrm>
          <a:custGeom>
            <a:avLst/>
            <a:gdLst>
              <a:gd name="connsiteX0" fmla="*/ 122841 w 3273238"/>
              <a:gd name="connsiteY0" fmla="*/ 0 h 3383891"/>
              <a:gd name="connsiteX1" fmla="*/ 3273238 w 3273238"/>
              <a:gd name="connsiteY1" fmla="*/ 0 h 3383891"/>
              <a:gd name="connsiteX2" fmla="*/ 3273238 w 3273238"/>
              <a:gd name="connsiteY2" fmla="*/ 3291335 h 3383891"/>
              <a:gd name="connsiteX3" fmla="*/ 3118338 w 3273238"/>
              <a:gd name="connsiteY3" fmla="*/ 3331164 h 3383891"/>
              <a:gd name="connsiteX4" fmla="*/ 2595295 w 3273238"/>
              <a:gd name="connsiteY4" fmla="*/ 3383891 h 3383891"/>
              <a:gd name="connsiteX5" fmla="*/ 0 w 3273238"/>
              <a:gd name="connsiteY5" fmla="*/ 788596 h 3383891"/>
              <a:gd name="connsiteX6" fmla="*/ 116679 w 3273238"/>
              <a:gd name="connsiteY6" fmla="*/ 16835 h 338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E"/>
              </a:solidFill>
              <a:effectLst/>
              <a:uLnTx/>
              <a:uFillTx/>
              <a:latin typeface="Calibri"/>
              <a:ea typeface="+mn-ea"/>
              <a:cs typeface="+mn-cs"/>
            </a:endParaRPr>
          </a:p>
        </p:txBody>
      </p:sp>
      <p:sp>
        <p:nvSpPr>
          <p:cNvPr id="107" name="Freeform: Shape 106">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4667" y="4343743"/>
            <a:ext cx="2576264" cy="2540033"/>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A1CCC4E2-0E38-41AA-A1C5-DBB034387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5767" y="4484841"/>
            <a:ext cx="2435166" cy="2398935"/>
          </a:xfrm>
          <a:custGeom>
            <a:avLst/>
            <a:gdLst>
              <a:gd name="connsiteX0" fmla="*/ 1888236 w 2828765"/>
              <a:gd name="connsiteY0" fmla="*/ 0 h 2786678"/>
              <a:gd name="connsiteX1" fmla="*/ 2788281 w 2828765"/>
              <a:gd name="connsiteY1" fmla="*/ 227900 h 2786678"/>
              <a:gd name="connsiteX2" fmla="*/ 2828765 w 2828765"/>
              <a:gd name="connsiteY2" fmla="*/ 252495 h 2786678"/>
              <a:gd name="connsiteX3" fmla="*/ 2828765 w 2828765"/>
              <a:gd name="connsiteY3" fmla="*/ 2786678 h 2786678"/>
              <a:gd name="connsiteX4" fmla="*/ 227128 w 2828765"/>
              <a:gd name="connsiteY4" fmla="*/ 2786678 h 2786678"/>
              <a:gd name="connsiteX5" fmla="*/ 148387 w 2828765"/>
              <a:gd name="connsiteY5" fmla="*/ 2623223 h 2786678"/>
              <a:gd name="connsiteX6" fmla="*/ 0 w 2828765"/>
              <a:gd name="connsiteY6" fmla="*/ 1888236 h 2786678"/>
              <a:gd name="connsiteX7" fmla="*/ 1888236 w 2828765"/>
              <a:gd name="connsiteY7" fmla="*/ 0 h 278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E"/>
              </a:solidFill>
              <a:effectLst/>
              <a:uLnTx/>
              <a:uFillTx/>
              <a:latin typeface="Calibri"/>
              <a:ea typeface="+mn-ea"/>
              <a:cs typeface="+mn-cs"/>
            </a:endParaRPr>
          </a:p>
        </p:txBody>
      </p:sp>
      <p:pic>
        <p:nvPicPr>
          <p:cNvPr id="6" name="Picture 5" descr="A close up of a logo&#10;&#10;Description automatically generated">
            <a:extLst>
              <a:ext uri="{FF2B5EF4-FFF2-40B4-BE49-F238E27FC236}">
                <a16:creationId xmlns:a16="http://schemas.microsoft.com/office/drawing/2014/main" id="{4A3B90F6-E5C2-46B0-83D9-EBE5B9567E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4939" y="373333"/>
            <a:ext cx="938833" cy="1503599"/>
          </a:xfrm>
          <a:prstGeom prst="rect">
            <a:avLst/>
          </a:prstGeom>
        </p:spPr>
      </p:pic>
      <p:pic>
        <p:nvPicPr>
          <p:cNvPr id="21" name="Picture 20">
            <a:extLst>
              <a:ext uri="{FF2B5EF4-FFF2-40B4-BE49-F238E27FC236}">
                <a16:creationId xmlns:a16="http://schemas.microsoft.com/office/drawing/2014/main" id="{95F53A02-A4FA-438A-B2D4-ED52C1A760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757" y="79735"/>
            <a:ext cx="3130287" cy="2365465"/>
          </a:xfrm>
          <a:prstGeom prst="rect">
            <a:avLst/>
          </a:prstGeom>
        </p:spPr>
      </p:pic>
      <p:pic>
        <p:nvPicPr>
          <p:cNvPr id="23" name="Picture 22">
            <a:extLst>
              <a:ext uri="{FF2B5EF4-FFF2-40B4-BE49-F238E27FC236}">
                <a16:creationId xmlns:a16="http://schemas.microsoft.com/office/drawing/2014/main" id="{46B0F1BF-6FCE-4318-8BA0-D5F223F7E1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7917" y="5439145"/>
            <a:ext cx="438913" cy="1325883"/>
          </a:xfrm>
          <a:prstGeom prst="rect">
            <a:avLst/>
          </a:prstGeom>
        </p:spPr>
      </p:pic>
      <p:sp>
        <p:nvSpPr>
          <p:cNvPr id="39" name="Title 1">
            <a:extLst>
              <a:ext uri="{FF2B5EF4-FFF2-40B4-BE49-F238E27FC236}">
                <a16:creationId xmlns:a16="http://schemas.microsoft.com/office/drawing/2014/main" id="{3582F655-C343-401D-BA67-59114CDF69AD}"/>
              </a:ext>
            </a:extLst>
          </p:cNvPr>
          <p:cNvSpPr txBox="1">
            <a:spLocks/>
          </p:cNvSpPr>
          <p:nvPr/>
        </p:nvSpPr>
        <p:spPr>
          <a:xfrm>
            <a:off x="2792088" y="4140347"/>
            <a:ext cx="4166527" cy="1095402"/>
          </a:xfrm>
          <a:prstGeom prst="rect">
            <a:avLst/>
          </a:prstGeom>
        </p:spPr>
        <p:txBody>
          <a:bodyPr vert="horz" lIns="91440" tIns="45720" rIns="91440" bIns="45720" rtlCol="0" anchor="t" anchorCtr="0">
            <a:normAutofit/>
          </a:bodyPr>
          <a:lstStyle>
            <a:lvl1pPr algn="l" defTabSz="457200" rtl="0" eaLnBrk="0" fontAlgn="base" hangingPunct="0">
              <a:spcBef>
                <a:spcPct val="0"/>
              </a:spcBef>
              <a:spcAft>
                <a:spcPct val="0"/>
              </a:spcAft>
              <a:defRPr sz="3800" kern="1200" cap="all" spc="300">
                <a:solidFill>
                  <a:srgbClr val="FD7B17"/>
                </a:solidFill>
                <a:latin typeface="Arial"/>
                <a:ea typeface="MS PGothic" pitchFamily="34" charset="-128"/>
                <a:cs typeface="Arial"/>
              </a:defRPr>
            </a:lvl1pPr>
            <a:lvl2pPr algn="l" defTabSz="457200" rtl="0" eaLnBrk="0" fontAlgn="base" hangingPunct="0">
              <a:spcBef>
                <a:spcPct val="0"/>
              </a:spcBef>
              <a:spcAft>
                <a:spcPct val="0"/>
              </a:spcAft>
              <a:defRPr sz="3800">
                <a:solidFill>
                  <a:srgbClr val="FD7B17"/>
                </a:solidFill>
                <a:latin typeface="Arial" pitchFamily="34" charset="0"/>
                <a:ea typeface="MS PGothic" pitchFamily="34" charset="-128"/>
                <a:cs typeface="Arial" pitchFamily="34" charset="0"/>
              </a:defRPr>
            </a:lvl2pPr>
            <a:lvl3pPr algn="l" defTabSz="457200" rtl="0" eaLnBrk="0" fontAlgn="base" hangingPunct="0">
              <a:spcBef>
                <a:spcPct val="0"/>
              </a:spcBef>
              <a:spcAft>
                <a:spcPct val="0"/>
              </a:spcAft>
              <a:defRPr sz="3800">
                <a:solidFill>
                  <a:srgbClr val="FD7B17"/>
                </a:solidFill>
                <a:latin typeface="Arial" pitchFamily="34" charset="0"/>
                <a:ea typeface="MS PGothic" pitchFamily="34" charset="-128"/>
                <a:cs typeface="Arial" pitchFamily="34" charset="0"/>
              </a:defRPr>
            </a:lvl3pPr>
            <a:lvl4pPr algn="l" defTabSz="457200" rtl="0" eaLnBrk="0" fontAlgn="base" hangingPunct="0">
              <a:spcBef>
                <a:spcPct val="0"/>
              </a:spcBef>
              <a:spcAft>
                <a:spcPct val="0"/>
              </a:spcAft>
              <a:defRPr sz="3800">
                <a:solidFill>
                  <a:srgbClr val="FD7B17"/>
                </a:solidFill>
                <a:latin typeface="Arial" pitchFamily="34" charset="0"/>
                <a:ea typeface="MS PGothic" pitchFamily="34" charset="-128"/>
                <a:cs typeface="Arial" pitchFamily="34" charset="0"/>
              </a:defRPr>
            </a:lvl4pPr>
            <a:lvl5pPr algn="l" defTabSz="457200" rtl="0" eaLnBrk="0" fontAlgn="base" hangingPunct="0">
              <a:spcBef>
                <a:spcPct val="0"/>
              </a:spcBef>
              <a:spcAft>
                <a:spcPct val="0"/>
              </a:spcAft>
              <a:defRPr sz="3800">
                <a:solidFill>
                  <a:srgbClr val="FD7B17"/>
                </a:solidFill>
                <a:latin typeface="Arial" pitchFamily="34" charset="0"/>
                <a:ea typeface="MS PGothic" pitchFamily="34" charset="-128"/>
                <a:cs typeface="Arial" pitchFamily="34" charset="0"/>
              </a:defRPr>
            </a:lvl5pPr>
            <a:lvl6pPr marL="457200" algn="l" defTabSz="457200" rtl="0" fontAlgn="base">
              <a:spcBef>
                <a:spcPct val="0"/>
              </a:spcBef>
              <a:spcAft>
                <a:spcPct val="0"/>
              </a:spcAft>
              <a:defRPr sz="3800">
                <a:solidFill>
                  <a:srgbClr val="FD7B17"/>
                </a:solidFill>
                <a:latin typeface="Arial" pitchFamily="34" charset="0"/>
                <a:ea typeface="MS PGothic" pitchFamily="34" charset="-128"/>
              </a:defRPr>
            </a:lvl6pPr>
            <a:lvl7pPr marL="914400" algn="l" defTabSz="457200" rtl="0" fontAlgn="base">
              <a:spcBef>
                <a:spcPct val="0"/>
              </a:spcBef>
              <a:spcAft>
                <a:spcPct val="0"/>
              </a:spcAft>
              <a:defRPr sz="3800">
                <a:solidFill>
                  <a:srgbClr val="FD7B17"/>
                </a:solidFill>
                <a:latin typeface="Arial" pitchFamily="34" charset="0"/>
                <a:ea typeface="MS PGothic" pitchFamily="34" charset="-128"/>
              </a:defRPr>
            </a:lvl7pPr>
            <a:lvl8pPr marL="1371600" algn="l" defTabSz="457200" rtl="0" fontAlgn="base">
              <a:spcBef>
                <a:spcPct val="0"/>
              </a:spcBef>
              <a:spcAft>
                <a:spcPct val="0"/>
              </a:spcAft>
              <a:defRPr sz="3800">
                <a:solidFill>
                  <a:srgbClr val="FD7B17"/>
                </a:solidFill>
                <a:latin typeface="Arial" pitchFamily="34" charset="0"/>
                <a:ea typeface="MS PGothic" pitchFamily="34" charset="-128"/>
              </a:defRPr>
            </a:lvl8pPr>
            <a:lvl9pPr marL="1828800" algn="l" defTabSz="457200" rtl="0" fontAlgn="base">
              <a:spcBef>
                <a:spcPct val="0"/>
              </a:spcBef>
              <a:spcAft>
                <a:spcPct val="0"/>
              </a:spcAft>
              <a:defRPr sz="3800">
                <a:solidFill>
                  <a:srgbClr val="FD7B17"/>
                </a:solidFill>
                <a:latin typeface="Arial" pitchFamily="34" charset="0"/>
                <a:ea typeface="MS PGothic" pitchFamily="34" charset="-128"/>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3600" b="1" i="0" u="none" strike="noStrike" kern="1200" cap="none" spc="300" normalizeH="0" baseline="0" noProof="0">
              <a:ln>
                <a:noFill/>
              </a:ln>
              <a:solidFill>
                <a:srgbClr val="141313"/>
              </a:solidFill>
              <a:effectLst/>
              <a:uLnTx/>
              <a:uFillTx/>
              <a:latin typeface="Calibri"/>
              <a:ea typeface="MS PGothic" pitchFamily="34" charset="-128"/>
              <a:cs typeface="Arial"/>
            </a:endParaRPr>
          </a:p>
        </p:txBody>
      </p:sp>
      <p:sp>
        <p:nvSpPr>
          <p:cNvPr id="33" name="Rectangle 32">
            <a:extLst>
              <a:ext uri="{FF2B5EF4-FFF2-40B4-BE49-F238E27FC236}">
                <a16:creationId xmlns:a16="http://schemas.microsoft.com/office/drawing/2014/main" id="{A1641CC1-580F-4444-AD21-538B7777B912}"/>
              </a:ext>
            </a:extLst>
          </p:cNvPr>
          <p:cNvSpPr/>
          <p:nvPr/>
        </p:nvSpPr>
        <p:spPr>
          <a:xfrm rot="21291661">
            <a:off x="1257735" y="2240347"/>
            <a:ext cx="6412379" cy="769441"/>
          </a:xfrm>
          <a:prstGeom prst="rect">
            <a:avLst/>
          </a:prstGeom>
          <a:solidFill>
            <a:schemeClr val="accent3"/>
          </a:solidFill>
          <a:ln>
            <a:noFill/>
          </a:ln>
          <a:effectLst>
            <a:outerShdw dist="76200" dir="1800000" algn="tl" rotWithShape="0">
              <a:prstClr val="black">
                <a:alpha val="20000"/>
              </a:prstClr>
            </a:outerShdw>
          </a:effectLst>
        </p:spPr>
        <p:txBody>
          <a:bodyPr wrap="square">
            <a:spAutoFit/>
          </a:bodyPr>
          <a:lstStyle/>
          <a:p>
            <a:pPr lvl="0" algn="ctr"/>
            <a:r>
              <a:rPr lang="en-GB" sz="4400" b="1">
                <a:solidFill>
                  <a:srgbClr val="141313"/>
                </a:solidFill>
                <a:latin typeface="Swiss721 BlkCn BT" panose="020B0806030502040204" pitchFamily="34" charset="0"/>
                <a:cs typeface="Swiss721 BlkCn BT" panose="020B0806030502040204" pitchFamily="34" charset="0"/>
              </a:rPr>
              <a:t>A chance to WIN!</a:t>
            </a:r>
            <a:endParaRPr kumimoji="0" lang="en-GB" sz="4400" b="1" i="0" u="none" strike="noStrike" kern="1200" cap="none" spc="0" normalizeH="0" baseline="0" noProof="0">
              <a:ln>
                <a:noFill/>
              </a:ln>
              <a:solidFill>
                <a:srgbClr val="141313"/>
              </a:solidFill>
              <a:effectLst/>
              <a:uLnTx/>
              <a:uFillTx/>
              <a:latin typeface="Swiss721 BlkCn BT" panose="020B0806030502040204" pitchFamily="34" charset="0"/>
              <a:cs typeface="Swiss721 BlkCn BT" panose="020B0806030502040204" pitchFamily="34" charset="0"/>
            </a:endParaRPr>
          </a:p>
        </p:txBody>
      </p:sp>
      <p:pic>
        <p:nvPicPr>
          <p:cNvPr id="34" name="Picture 33">
            <a:extLst>
              <a:ext uri="{FF2B5EF4-FFF2-40B4-BE49-F238E27FC236}">
                <a16:creationId xmlns:a16="http://schemas.microsoft.com/office/drawing/2014/main" id="{E304C08B-D61B-461F-832D-2AB6E90B17A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rot="20671110">
            <a:off x="6535830" y="265888"/>
            <a:ext cx="2438153" cy="1945044"/>
          </a:xfrm>
          <a:prstGeom prst="rect">
            <a:avLst/>
          </a:prstGeom>
        </p:spPr>
      </p:pic>
      <p:pic>
        <p:nvPicPr>
          <p:cNvPr id="35" name="Picture 34" descr="A close up of a sign&#10;&#10;Description automatically generated">
            <a:extLst>
              <a:ext uri="{FF2B5EF4-FFF2-40B4-BE49-F238E27FC236}">
                <a16:creationId xmlns:a16="http://schemas.microsoft.com/office/drawing/2014/main" id="{26FD088F-0FA4-451F-A33A-F1D9294AC1E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87713" y="3861276"/>
            <a:ext cx="1840141" cy="1906353"/>
          </a:xfrm>
          <a:prstGeom prst="rect">
            <a:avLst/>
          </a:prstGeom>
        </p:spPr>
      </p:pic>
      <p:pic>
        <p:nvPicPr>
          <p:cNvPr id="38" name="Picture 37" descr="A close up of a logo&#10;&#10;Description automatically generated">
            <a:extLst>
              <a:ext uri="{FF2B5EF4-FFF2-40B4-BE49-F238E27FC236}">
                <a16:creationId xmlns:a16="http://schemas.microsoft.com/office/drawing/2014/main" id="{878165D7-6AD9-4EF6-A13D-5B45D8478AD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361546" y="3903423"/>
            <a:ext cx="1827335" cy="2969990"/>
          </a:xfrm>
          <a:prstGeom prst="rect">
            <a:avLst/>
          </a:prstGeom>
        </p:spPr>
      </p:pic>
      <p:pic>
        <p:nvPicPr>
          <p:cNvPr id="25" name="Picture 24" descr="A picture containing object&#10;&#10;Description automatically generated">
            <a:extLst>
              <a:ext uri="{FF2B5EF4-FFF2-40B4-BE49-F238E27FC236}">
                <a16:creationId xmlns:a16="http://schemas.microsoft.com/office/drawing/2014/main" id="{2A00EC16-E577-4562-AF44-2185F085D40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6099" y="5819551"/>
            <a:ext cx="441961" cy="972314"/>
          </a:xfrm>
          <a:prstGeom prst="rect">
            <a:avLst/>
          </a:prstGeom>
        </p:spPr>
      </p:pic>
      <p:pic>
        <p:nvPicPr>
          <p:cNvPr id="3" name="Picture 2">
            <a:extLst>
              <a:ext uri="{FF2B5EF4-FFF2-40B4-BE49-F238E27FC236}">
                <a16:creationId xmlns:a16="http://schemas.microsoft.com/office/drawing/2014/main" id="{E1319B0C-72F6-4140-81A1-933F418D5E2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470575" y="4223881"/>
            <a:ext cx="2431580" cy="2169282"/>
          </a:xfrm>
          <a:prstGeom prst="rect">
            <a:avLst/>
          </a:prstGeom>
        </p:spPr>
      </p:pic>
      <p:sp>
        <p:nvSpPr>
          <p:cNvPr id="2" name="Oval 1">
            <a:extLst>
              <a:ext uri="{FF2B5EF4-FFF2-40B4-BE49-F238E27FC236}">
                <a16:creationId xmlns:a16="http://schemas.microsoft.com/office/drawing/2014/main" id="{B08C35EC-CAB0-D013-BB3C-6D727D7A6B4B}"/>
              </a:ext>
            </a:extLst>
          </p:cNvPr>
          <p:cNvSpPr/>
          <p:nvPr/>
        </p:nvSpPr>
        <p:spPr>
          <a:xfrm>
            <a:off x="5673440" y="2992520"/>
            <a:ext cx="1557121" cy="1483112"/>
          </a:xfrm>
          <a:prstGeom prst="ellipse">
            <a:avLst/>
          </a:prstGeom>
          <a:solidFill>
            <a:srgbClr val="D0318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 name="Recorded Sound">
            <a:hlinkClick r:id="" action="ppaction://media"/>
            <a:extLst>
              <a:ext uri="{FF2B5EF4-FFF2-40B4-BE49-F238E27FC236}">
                <a16:creationId xmlns:a16="http://schemas.microsoft.com/office/drawing/2014/main" id="{5D77B9F4-EEE5-3810-CF0A-4A181E4ECD3B}"/>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6040732" y="3315446"/>
            <a:ext cx="932432" cy="932432"/>
          </a:xfrm>
          <a:prstGeom prst="rect">
            <a:avLst/>
          </a:prstGeom>
        </p:spPr>
      </p:pic>
    </p:spTree>
    <p:extLst>
      <p:ext uri="{BB962C8B-B14F-4D97-AF65-F5344CB8AC3E}">
        <p14:creationId xmlns:p14="http://schemas.microsoft.com/office/powerpoint/2010/main" val="197112659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3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2_Office Theme">
  <a:themeElements>
    <a:clrScheme name="Custom 43">
      <a:dk1>
        <a:srgbClr val="141313"/>
      </a:dk1>
      <a:lt1>
        <a:srgbClr val="FFFFFE"/>
      </a:lt1>
      <a:dk2>
        <a:srgbClr val="777877"/>
      </a:dk2>
      <a:lt2>
        <a:srgbClr val="FFFFFE"/>
      </a:lt2>
      <a:accent1>
        <a:srgbClr val="98D003"/>
      </a:accent1>
      <a:accent2>
        <a:srgbClr val="D50084"/>
      </a:accent2>
      <a:accent3>
        <a:srgbClr val="FD7B17"/>
      </a:accent3>
      <a:accent4>
        <a:srgbClr val="FFDB02"/>
      </a:accent4>
      <a:accent5>
        <a:srgbClr val="777877"/>
      </a:accent5>
      <a:accent6>
        <a:srgbClr val="B2B3B2"/>
      </a:accent6>
      <a:hlink>
        <a:srgbClr val="A1C836"/>
      </a:hlink>
      <a:folHlink>
        <a:srgbClr val="FD7B1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79d131e3-db1c-43bc-9a48-9b992d56a0cd" xsi:nil="true"/>
    <lcf76f155ced4ddcb4097134ff3c332f xmlns="951b20b7-f7c8-4763-998b-ab5b0cbdf968">
      <Terms xmlns="http://schemas.microsoft.com/office/infopath/2007/PartnerControls"/>
    </lcf76f155ced4ddcb4097134ff3c332f>
    <_Flow_SignoffStatus xmlns="951b20b7-f7c8-4763-998b-ab5b0cbdf96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0DCABAE9E3AF8479AE05B796CDF45DF" ma:contentTypeVersion="22" ma:contentTypeDescription="Create a new document." ma:contentTypeScope="" ma:versionID="a4ff29b208f717a66b16a62aa56795ad">
  <xsd:schema xmlns:xsd="http://www.w3.org/2001/XMLSchema" xmlns:xs="http://www.w3.org/2001/XMLSchema" xmlns:p="http://schemas.microsoft.com/office/2006/metadata/properties" xmlns:ns1="http://schemas.microsoft.com/sharepoint/v3" xmlns:ns2="951b20b7-f7c8-4763-998b-ab5b0cbdf968" xmlns:ns3="75a483ea-b938-465c-bd1f-cfc79fe429ab" xmlns:ns4="79d131e3-db1c-43bc-9a48-9b992d56a0cd" targetNamespace="http://schemas.microsoft.com/office/2006/metadata/properties" ma:root="true" ma:fieldsID="6a9485f41057bcde147e8b665aa4d383" ns1:_="" ns2:_="" ns3:_="" ns4:_="">
    <xsd:import namespace="http://schemas.microsoft.com/sharepoint/v3"/>
    <xsd:import namespace="951b20b7-f7c8-4763-998b-ab5b0cbdf968"/>
    <xsd:import namespace="75a483ea-b938-465c-bd1f-cfc79fe429ab"/>
    <xsd:import namespace="79d131e3-db1c-43bc-9a48-9b992d56a0c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_Flow_SignoffStatus" minOccurs="0"/>
                <xsd:element ref="ns2:MediaServiceAutoKeyPoints" minOccurs="0"/>
                <xsd:element ref="ns2:MediaServiceKeyPoints" minOccurs="0"/>
                <xsd:element ref="ns2:MediaLengthInSeconds" minOccurs="0"/>
                <xsd:element ref="ns1:_ip_UnifiedCompliancePolicyProperties" minOccurs="0"/>
                <xsd:element ref="ns1:_ip_UnifiedCompliancePolicyUIAction"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1b20b7-f7c8-4763-998b-ab5b0cbdf9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fcfc4416-7fd9-48d1-a119-23c3eb3c5a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a483ea-b938-465c-bd1f-cfc79fe429a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9d131e3-db1c-43bc-9a48-9b992d56a0cd"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15da032d-c93f-4b98-bd54-4c055f6c9d9f}" ma:internalName="TaxCatchAll" ma:showField="CatchAllData" ma:web="79d131e3-db1c-43bc-9a48-9b992d56a0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1633D7-59A5-49C1-96A2-72AD9411A2E5}">
  <ds:schemaRefs>
    <ds:schemaRef ds:uri="http://schemas.microsoft.com/office/infopath/2007/PartnerControls"/>
    <ds:schemaRef ds:uri="http://schemas.openxmlformats.org/package/2006/metadata/core-properties"/>
    <ds:schemaRef ds:uri="http://purl.org/dc/dcmitype/"/>
    <ds:schemaRef ds:uri="http://schemas.microsoft.com/sharepoint/v3"/>
    <ds:schemaRef ds:uri="http://purl.org/dc/elements/1.1/"/>
    <ds:schemaRef ds:uri="http://schemas.microsoft.com/office/2006/metadata/properties"/>
    <ds:schemaRef ds:uri="http://schemas.microsoft.com/office/2006/documentManagement/types"/>
    <ds:schemaRef ds:uri="http://www.w3.org/XML/1998/namespace"/>
    <ds:schemaRef ds:uri="http://purl.org/dc/terms/"/>
    <ds:schemaRef ds:uri="79d131e3-db1c-43bc-9a48-9b992d56a0cd"/>
    <ds:schemaRef ds:uri="75a483ea-b938-465c-bd1f-cfc79fe429ab"/>
    <ds:schemaRef ds:uri="951b20b7-f7c8-4763-998b-ab5b0cbdf968"/>
  </ds:schemaRefs>
</ds:datastoreItem>
</file>

<file path=customXml/itemProps2.xml><?xml version="1.0" encoding="utf-8"?>
<ds:datastoreItem xmlns:ds="http://schemas.openxmlformats.org/officeDocument/2006/customXml" ds:itemID="{5F9665DA-B57F-498F-9FD3-FCFBD91BFC27}">
  <ds:schemaRefs>
    <ds:schemaRef ds:uri="75a483ea-b938-465c-bd1f-cfc79fe429ab"/>
    <ds:schemaRef ds:uri="79d131e3-db1c-43bc-9a48-9b992d56a0cd"/>
    <ds:schemaRef ds:uri="951b20b7-f7c8-4763-998b-ab5b0cbdf9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F68FCBB-7DAF-44C8-B27E-F6BCFEB4C5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159</TotalTime>
  <Words>624</Words>
  <Application>Microsoft Office PowerPoint</Application>
  <PresentationFormat>On-screen Show (4:3)</PresentationFormat>
  <Paragraphs>53</Paragraphs>
  <Slides>7</Slides>
  <Notes>7</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Segoe UI</vt:lpstr>
      <vt:lpstr>Swiss721 BlkCn BT</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McHugh</dc:creator>
  <cp:lastModifiedBy>Deryn Howell</cp:lastModifiedBy>
  <cp:revision>1</cp:revision>
  <dcterms:created xsi:type="dcterms:W3CDTF">2019-05-23T13:23:56Z</dcterms:created>
  <dcterms:modified xsi:type="dcterms:W3CDTF">2025-08-12T11:36:19Z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0x010100F0DCABAE9E3AF8479AE05B796CDF45DF</vt:lpwstr>
  </property>
  <property fmtid="{D5CDD505-2E9C-101B-9397-08002B2CF9AE}" pid="3" name="Order">
    <vt:r8>27200</vt:r8>
  </property>
  <property fmtid="{D5CDD505-2E9C-101B-9397-08002B2CF9AE}" pid="4" name="ComplianceAssetId">
    <vt:lpwstr/>
  </property>
  <property fmtid="{D5CDD505-2E9C-101B-9397-08002B2CF9AE}" pid="5" name="MediaServiceImageTags">
    <vt:lpwstr/>
  </property>
</Properties>
</file>