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1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2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3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  <p:sldMasterId id="2147483684" r:id="rId5"/>
    <p:sldMasterId id="2147483698" r:id="rId6"/>
    <p:sldMasterId id="2147483724" r:id="rId7"/>
  </p:sldMasterIdLst>
  <p:notesMasterIdLst>
    <p:notesMasterId r:id="rId28"/>
  </p:notesMasterIdLst>
  <p:sldIdLst>
    <p:sldId id="267" r:id="rId8"/>
    <p:sldId id="415" r:id="rId9"/>
    <p:sldId id="409" r:id="rId10"/>
    <p:sldId id="323" r:id="rId11"/>
    <p:sldId id="416" r:id="rId12"/>
    <p:sldId id="333" r:id="rId13"/>
    <p:sldId id="397" r:id="rId14"/>
    <p:sldId id="401" r:id="rId15"/>
    <p:sldId id="341" r:id="rId16"/>
    <p:sldId id="402" r:id="rId17"/>
    <p:sldId id="398" r:id="rId18"/>
    <p:sldId id="403" r:id="rId19"/>
    <p:sldId id="408" r:id="rId20"/>
    <p:sldId id="413" r:id="rId21"/>
    <p:sldId id="302" r:id="rId22"/>
    <p:sldId id="312" r:id="rId23"/>
    <p:sldId id="314" r:id="rId24"/>
    <p:sldId id="412" r:id="rId25"/>
    <p:sldId id="417" r:id="rId26"/>
    <p:sldId id="298" r:id="rId27"/>
  </p:sldIdLst>
  <p:sldSz cx="12192000" cy="6858000"/>
  <p:notesSz cx="6875463" cy="100028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7F3E627-85E5-3571-F373-77FAE0563E19}" name="Sarah Philpott" initials="" userId="S::sarah.philpott@livingstreets.org.uk::cdd56eaf-53b0-4fc9-bbf9-61c272176e0c" providerId="AD"/>
  <p188:author id="{48166E70-A601-2B5B-8F43-E50F4B0FA6D4}" name="Kelly Theis" initials="KT" userId="S::kelly.theis@livingstreets.org.uk::48240490-1d0a-4610-99ab-0316a48b026d" providerId="AD"/>
  <p188:author id="{1EE62B98-FEE6-E74B-2551-3372DC154186}" name="Francesca Marzullo" initials="FM" userId="S::Francesca.Marzullo@livingstreets.org.uk::30ff084c-1b57-42e3-ae4c-f04756707da0" providerId="AD"/>
  <p188:author id="{136EA6AA-AE5B-8CFA-8216-3F09B8130FB6}" name="Amanda Dufresne" initials="AD" userId="S::amanda.dufresne@livingstreets.org.uk::cb6e0ccd-d45f-4953-aa7c-06c2fe6c5914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ina Cara-Collins" initials="NC" lastIdx="5" clrIdx="0">
    <p:extLst>
      <p:ext uri="{19B8F6BF-5375-455C-9EA6-DF929625EA0E}">
        <p15:presenceInfo xmlns:p15="http://schemas.microsoft.com/office/powerpoint/2012/main" userId="S::nina.cara-collins@livingstreets.org.uk::32cd05e3-20df-4679-99c7-2f331d1350ff" providerId="AD"/>
      </p:ext>
    </p:extLst>
  </p:cmAuthor>
  <p:cmAuthor id="2" name="Jennifer Wiles" initials="JW" lastIdx="7" clrIdx="1">
    <p:extLst>
      <p:ext uri="{19B8F6BF-5375-455C-9EA6-DF929625EA0E}">
        <p15:presenceInfo xmlns:p15="http://schemas.microsoft.com/office/powerpoint/2012/main" userId="S::jennifer.wiles@livingstreets.org.uk::e3d7a296-a7a7-4b3c-97df-4699a3732eb9" providerId="AD"/>
      </p:ext>
    </p:extLst>
  </p:cmAuthor>
  <p:cmAuthor id="3" name="Francesca Marzullo" initials="FM" lastIdx="7" clrIdx="2">
    <p:extLst>
      <p:ext uri="{19B8F6BF-5375-455C-9EA6-DF929625EA0E}">
        <p15:presenceInfo xmlns:p15="http://schemas.microsoft.com/office/powerpoint/2012/main" userId="S::Francesca.Marzullo@livingstreets.org.uk::30ff084c-1b57-42e3-ae4c-f04756707da0" providerId="AD"/>
      </p:ext>
    </p:extLst>
  </p:cmAuthor>
  <p:cmAuthor id="4" name="Rachel Hazell" initials="RH" lastIdx="1" clrIdx="3">
    <p:extLst>
      <p:ext uri="{19B8F6BF-5375-455C-9EA6-DF929625EA0E}">
        <p15:presenceInfo xmlns:p15="http://schemas.microsoft.com/office/powerpoint/2012/main" userId="S::Rachel.Hazell@livingstreets.org.uk::e322d35f-e1b2-418a-8fec-08aa42318db1" providerId="AD"/>
      </p:ext>
    </p:extLst>
  </p:cmAuthor>
  <p:cmAuthor id="5" name="Kelly Theis" initials="KT" lastIdx="2" clrIdx="4">
    <p:extLst>
      <p:ext uri="{19B8F6BF-5375-455C-9EA6-DF929625EA0E}">
        <p15:presenceInfo xmlns:p15="http://schemas.microsoft.com/office/powerpoint/2012/main" userId="S::kelly.theis@livingstreets.org.uk::48240490-1d0a-4610-99ab-0316a48b026d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notes" clrMode="gray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922A"/>
    <a:srgbClr val="A7D500"/>
    <a:srgbClr val="DF1995"/>
    <a:srgbClr val="FFDC00"/>
    <a:srgbClr val="F29224"/>
    <a:srgbClr val="D1338A"/>
    <a:srgbClr val="FF8F1C"/>
    <a:srgbClr val="E1D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B2C9A70-7CCD-C439-7F20-AFD05980429A}" v="1" dt="2026-10-02T12:35:56.13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8170" autoAdjust="0"/>
  </p:normalViewPr>
  <p:slideViewPr>
    <p:cSldViewPr snapToGrid="0">
      <p:cViewPr varScale="1">
        <p:scale>
          <a:sx n="49" d="100"/>
          <a:sy n="49" d="100"/>
        </p:scale>
        <p:origin x="59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34" Type="http://schemas.microsoft.com/office/2016/11/relationships/changesInfo" Target="changesInfos/changesInfo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notesMaster" Target="notesMasters/notesMaster1.xml"/><Relationship Id="rId36" Type="http://schemas.microsoft.com/office/2018/10/relationships/authors" Target="author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loe Dobson" userId="S::chloe.dobson@livingstreets.org.uk::61a453c5-fd99-46e1-a91b-09e24331f427" providerId="AD" clId="Web-{DB2C9A70-7CCD-C439-7F20-AFD05980429A}"/>
    <pc:docChg chg="modSld">
      <pc:chgData name="Chloe Dobson" userId="S::chloe.dobson@livingstreets.org.uk::61a453c5-fd99-46e1-a91b-09e24331f427" providerId="AD" clId="Web-{DB2C9A70-7CCD-C439-7F20-AFD05980429A}" dt="2026-10-02T12:35:56.132" v="0" actId="14100"/>
      <pc:docMkLst>
        <pc:docMk/>
      </pc:docMkLst>
      <pc:sldChg chg="modSp">
        <pc:chgData name="Chloe Dobson" userId="S::chloe.dobson@livingstreets.org.uk::61a453c5-fd99-46e1-a91b-09e24331f427" providerId="AD" clId="Web-{DB2C9A70-7CCD-C439-7F20-AFD05980429A}" dt="2026-10-02T12:35:56.132" v="0" actId="14100"/>
        <pc:sldMkLst>
          <pc:docMk/>
          <pc:sldMk cId="1065638476" sldId="302"/>
        </pc:sldMkLst>
        <pc:picChg chg="mod">
          <ac:chgData name="Chloe Dobson" userId="S::chloe.dobson@livingstreets.org.uk::61a453c5-fd99-46e1-a91b-09e24331f427" providerId="AD" clId="Web-{DB2C9A70-7CCD-C439-7F20-AFD05980429A}" dt="2026-10-02T12:35:56.132" v="0" actId="14100"/>
          <ac:picMkLst>
            <pc:docMk/>
            <pc:sldMk cId="1065638476" sldId="302"/>
            <ac:picMk id="3" creationId="{4E53F6ED-6CA8-49AE-285F-9C07C6EAB675}"/>
          </ac:picMkLst>
        </pc:picChg>
      </pc:sldChg>
    </pc:docChg>
  </pc:docChgLst>
  <pc:docChgLst>
    <pc:chgData name="Kelly Theis" userId="48240490-1d0a-4610-99ab-0316a48b026d" providerId="ADAL" clId="{3ADC908C-4AB7-44FF-978F-03433BE5A4E0}"/>
    <pc:docChg chg="undo custSel modSld">
      <pc:chgData name="Kelly Theis" userId="48240490-1d0a-4610-99ab-0316a48b026d" providerId="ADAL" clId="{3ADC908C-4AB7-44FF-978F-03433BE5A4E0}" dt="2026-09-18T14:35:29.557" v="13" actId="14100"/>
      <pc:docMkLst>
        <pc:docMk/>
      </pc:docMkLst>
      <pc:sldChg chg="modSp mod">
        <pc:chgData name="Kelly Theis" userId="48240490-1d0a-4610-99ab-0316a48b026d" providerId="ADAL" clId="{3ADC908C-4AB7-44FF-978F-03433BE5A4E0}" dt="2026-09-18T14:19:51.458" v="2" actId="1076"/>
        <pc:sldMkLst>
          <pc:docMk/>
          <pc:sldMk cId="924058027" sldId="267"/>
        </pc:sldMkLst>
        <pc:picChg chg="mod">
          <ac:chgData name="Kelly Theis" userId="48240490-1d0a-4610-99ab-0316a48b026d" providerId="ADAL" clId="{3ADC908C-4AB7-44FF-978F-03433BE5A4E0}" dt="2026-09-18T14:19:51.458" v="2" actId="1076"/>
          <ac:picMkLst>
            <pc:docMk/>
            <pc:sldMk cId="924058027" sldId="267"/>
            <ac:picMk id="8" creationId="{ADB78FBD-6337-0AEE-BBA4-C8FA0B014675}"/>
          </ac:picMkLst>
        </pc:picChg>
      </pc:sldChg>
      <pc:sldChg chg="modSp mod">
        <pc:chgData name="Kelly Theis" userId="48240490-1d0a-4610-99ab-0316a48b026d" providerId="ADAL" clId="{3ADC908C-4AB7-44FF-978F-03433BE5A4E0}" dt="2026-09-18T14:35:29.557" v="13" actId="14100"/>
        <pc:sldMkLst>
          <pc:docMk/>
          <pc:sldMk cId="1726470186" sldId="398"/>
        </pc:sldMkLst>
        <pc:spChg chg="mod">
          <ac:chgData name="Kelly Theis" userId="48240490-1d0a-4610-99ab-0316a48b026d" providerId="ADAL" clId="{3ADC908C-4AB7-44FF-978F-03433BE5A4E0}" dt="2026-09-18T14:35:29.557" v="13" actId="14100"/>
          <ac:spMkLst>
            <pc:docMk/>
            <pc:sldMk cId="1726470186" sldId="398"/>
            <ac:spMk id="4" creationId="{90D7B7BC-5595-9EEB-E69F-7B7B390C67D1}"/>
          </ac:spMkLst>
        </pc:spChg>
      </pc:sldChg>
      <pc:sldChg chg="modSp mod">
        <pc:chgData name="Kelly Theis" userId="48240490-1d0a-4610-99ab-0316a48b026d" providerId="ADAL" clId="{3ADC908C-4AB7-44FF-978F-03433BE5A4E0}" dt="2026-09-18T14:34:40.884" v="12" actId="255"/>
        <pc:sldMkLst>
          <pc:docMk/>
          <pc:sldMk cId="2518548506" sldId="409"/>
        </pc:sldMkLst>
        <pc:spChg chg="mod">
          <ac:chgData name="Kelly Theis" userId="48240490-1d0a-4610-99ab-0316a48b026d" providerId="ADAL" clId="{3ADC908C-4AB7-44FF-978F-03433BE5A4E0}" dt="2026-09-18T14:34:40.884" v="12" actId="255"/>
          <ac:spMkLst>
            <pc:docMk/>
            <pc:sldMk cId="2518548506" sldId="409"/>
            <ac:spMk id="17" creationId="{9B7EA121-6BA1-8FA9-8259-9C508AD7E427}"/>
          </ac:spMkLst>
        </pc:spChg>
        <pc:grpChg chg="mod ord">
          <ac:chgData name="Kelly Theis" userId="48240490-1d0a-4610-99ab-0316a48b026d" providerId="ADAL" clId="{3ADC908C-4AB7-44FF-978F-03433BE5A4E0}" dt="2026-09-18T14:34:19.314" v="10" actId="1076"/>
          <ac:grpSpMkLst>
            <pc:docMk/>
            <pc:sldMk cId="2518548506" sldId="409"/>
            <ac:grpSpMk id="19" creationId="{90E95CB2-44CB-FDD8-9D09-39E195B41437}"/>
          </ac:grpSpMkLst>
        </pc:grpChg>
      </pc:sldChg>
    </pc:docChg>
  </pc:docChgLst>
  <pc:docChgLst>
    <pc:chgData name="Hannah Atkins" userId="9c39d59e-4119-403d-9906-cc141eecedb7" providerId="ADAL" clId="{1CE9B87B-E0B3-4142-BA43-B5A51EEA3B23}"/>
    <pc:docChg chg="custSel addSld modSld">
      <pc:chgData name="Hannah Atkins" userId="9c39d59e-4119-403d-9906-cc141eecedb7" providerId="ADAL" clId="{1CE9B87B-E0B3-4142-BA43-B5A51EEA3B23}" dt="2026-09-11T09:59:42.545" v="164"/>
      <pc:docMkLst>
        <pc:docMk/>
      </pc:docMkLst>
      <pc:sldChg chg="addSp modSp modNotesTx">
        <pc:chgData name="Hannah Atkins" userId="9c39d59e-4119-403d-9906-cc141eecedb7" providerId="ADAL" clId="{1CE9B87B-E0B3-4142-BA43-B5A51EEA3B23}" dt="2026-09-11T09:32:57.855" v="2"/>
        <pc:sldMkLst>
          <pc:docMk/>
          <pc:sldMk cId="924058027" sldId="267"/>
        </pc:sldMkLst>
        <pc:picChg chg="add mod">
          <ac:chgData name="Hannah Atkins" userId="9c39d59e-4119-403d-9906-cc141eecedb7" providerId="ADAL" clId="{1CE9B87B-E0B3-4142-BA43-B5A51EEA3B23}" dt="2026-09-11T09:32:57.855" v="2"/>
          <ac:picMkLst>
            <pc:docMk/>
            <pc:sldMk cId="924058027" sldId="267"/>
            <ac:picMk id="8" creationId="{ADB78FBD-6337-0AEE-BBA4-C8FA0B014675}"/>
          </ac:picMkLst>
        </pc:picChg>
      </pc:sldChg>
      <pc:sldChg chg="addSp modSp">
        <pc:chgData name="Hannah Atkins" userId="9c39d59e-4119-403d-9906-cc141eecedb7" providerId="ADAL" clId="{1CE9B87B-E0B3-4142-BA43-B5A51EEA3B23}" dt="2026-09-11T09:59:42.545" v="164"/>
        <pc:sldMkLst>
          <pc:docMk/>
          <pc:sldMk cId="3968789380" sldId="298"/>
        </pc:sldMkLst>
        <pc:picChg chg="add mod">
          <ac:chgData name="Hannah Atkins" userId="9c39d59e-4119-403d-9906-cc141eecedb7" providerId="ADAL" clId="{1CE9B87B-E0B3-4142-BA43-B5A51EEA3B23}" dt="2026-09-11T09:59:42.545" v="164"/>
          <ac:picMkLst>
            <pc:docMk/>
            <pc:sldMk cId="3968789380" sldId="298"/>
            <ac:picMk id="10" creationId="{B885DF71-DF69-D869-6EB0-B3AF3DFC0F44}"/>
          </ac:picMkLst>
        </pc:picChg>
      </pc:sldChg>
      <pc:sldChg chg="addSp delSp modSp mod modTransition">
        <pc:chgData name="Hannah Atkins" userId="9c39d59e-4119-403d-9906-cc141eecedb7" providerId="ADAL" clId="{1CE9B87B-E0B3-4142-BA43-B5A51EEA3B23}" dt="2026-09-11T09:51:15.104" v="136"/>
        <pc:sldMkLst>
          <pc:docMk/>
          <pc:sldMk cId="1065638476" sldId="302"/>
        </pc:sldMkLst>
        <pc:picChg chg="add mod">
          <ac:chgData name="Hannah Atkins" userId="9c39d59e-4119-403d-9906-cc141eecedb7" providerId="ADAL" clId="{1CE9B87B-E0B3-4142-BA43-B5A51EEA3B23}" dt="2026-09-11T09:51:15.104" v="136"/>
          <ac:picMkLst>
            <pc:docMk/>
            <pc:sldMk cId="1065638476" sldId="302"/>
            <ac:picMk id="7" creationId="{7526089D-EE2A-9B1D-8768-6BE2D5F52794}"/>
          </ac:picMkLst>
        </pc:picChg>
      </pc:sldChg>
      <pc:sldChg chg="addSp delSp modSp mod modTransition modAnim">
        <pc:chgData name="Hannah Atkins" userId="9c39d59e-4119-403d-9906-cc141eecedb7" providerId="ADAL" clId="{1CE9B87B-E0B3-4142-BA43-B5A51EEA3B23}" dt="2026-09-11T09:53:54.571" v="143"/>
        <pc:sldMkLst>
          <pc:docMk/>
          <pc:sldMk cId="2561178588" sldId="312"/>
        </pc:sldMkLst>
        <pc:picChg chg="add mod">
          <ac:chgData name="Hannah Atkins" userId="9c39d59e-4119-403d-9906-cc141eecedb7" providerId="ADAL" clId="{1CE9B87B-E0B3-4142-BA43-B5A51EEA3B23}" dt="2026-09-11T09:53:54.571" v="143"/>
          <ac:picMkLst>
            <pc:docMk/>
            <pc:sldMk cId="2561178588" sldId="312"/>
            <ac:picMk id="17" creationId="{8DBDC073-85A9-4A8D-F9D5-08143A0A6B72}"/>
          </ac:picMkLst>
        </pc:picChg>
      </pc:sldChg>
      <pc:sldChg chg="addSp delSp modSp mod modTransition modAnim">
        <pc:chgData name="Hannah Atkins" userId="9c39d59e-4119-403d-9906-cc141eecedb7" providerId="ADAL" clId="{1CE9B87B-E0B3-4142-BA43-B5A51EEA3B23}" dt="2026-09-11T09:55:37.580" v="147"/>
        <pc:sldMkLst>
          <pc:docMk/>
          <pc:sldMk cId="141523987" sldId="314"/>
        </pc:sldMkLst>
        <pc:picChg chg="add mod">
          <ac:chgData name="Hannah Atkins" userId="9c39d59e-4119-403d-9906-cc141eecedb7" providerId="ADAL" clId="{1CE9B87B-E0B3-4142-BA43-B5A51EEA3B23}" dt="2026-09-11T09:55:37.580" v="147"/>
          <ac:picMkLst>
            <pc:docMk/>
            <pc:sldMk cId="141523987" sldId="314"/>
            <ac:picMk id="12" creationId="{60DF8459-C275-7D1B-176B-42304E77A6E8}"/>
          </ac:picMkLst>
        </pc:picChg>
      </pc:sldChg>
      <pc:sldChg chg="addSp modSp modNotesTx">
        <pc:chgData name="Hannah Atkins" userId="9c39d59e-4119-403d-9906-cc141eecedb7" providerId="ADAL" clId="{1CE9B87B-E0B3-4142-BA43-B5A51EEA3B23}" dt="2026-09-11T09:37:46.290" v="18" actId="20577"/>
        <pc:sldMkLst>
          <pc:docMk/>
          <pc:sldMk cId="308340348" sldId="323"/>
        </pc:sldMkLst>
        <pc:picChg chg="add mod">
          <ac:chgData name="Hannah Atkins" userId="9c39d59e-4119-403d-9906-cc141eecedb7" providerId="ADAL" clId="{1CE9B87B-E0B3-4142-BA43-B5A51EEA3B23}" dt="2026-09-11T09:37:25.408" v="13"/>
          <ac:picMkLst>
            <pc:docMk/>
            <pc:sldMk cId="308340348" sldId="323"/>
            <ac:picMk id="6" creationId="{A8733B98-00FE-532F-7DD2-65A5891F79EF}"/>
          </ac:picMkLst>
        </pc:picChg>
      </pc:sldChg>
      <pc:sldChg chg="addSp delSp modSp mod modTransition modAnim">
        <pc:chgData name="Hannah Atkins" userId="9c39d59e-4119-403d-9906-cc141eecedb7" providerId="ADAL" clId="{1CE9B87B-E0B3-4142-BA43-B5A51EEA3B23}" dt="2026-09-11T09:39:43.788" v="26"/>
        <pc:sldMkLst>
          <pc:docMk/>
          <pc:sldMk cId="4192688509" sldId="333"/>
        </pc:sldMkLst>
        <pc:picChg chg="add mod">
          <ac:chgData name="Hannah Atkins" userId="9c39d59e-4119-403d-9906-cc141eecedb7" providerId="ADAL" clId="{1CE9B87B-E0B3-4142-BA43-B5A51EEA3B23}" dt="2026-09-11T09:39:43.788" v="26"/>
          <ac:picMkLst>
            <pc:docMk/>
            <pc:sldMk cId="4192688509" sldId="333"/>
            <ac:picMk id="25" creationId="{0BA352A2-6C97-3B2B-0FC7-E2C439CBFC58}"/>
          </ac:picMkLst>
        </pc:picChg>
      </pc:sldChg>
      <pc:sldChg chg="addSp modSp modAnim modNotesTx">
        <pc:chgData name="Hannah Atkins" userId="9c39d59e-4119-403d-9906-cc141eecedb7" providerId="ADAL" clId="{1CE9B87B-E0B3-4142-BA43-B5A51EEA3B23}" dt="2026-09-11T09:44:18.112" v="116"/>
        <pc:sldMkLst>
          <pc:docMk/>
          <pc:sldMk cId="2994011520" sldId="341"/>
        </pc:sldMkLst>
        <pc:picChg chg="add mod">
          <ac:chgData name="Hannah Atkins" userId="9c39d59e-4119-403d-9906-cc141eecedb7" providerId="ADAL" clId="{1CE9B87B-E0B3-4142-BA43-B5A51EEA3B23}" dt="2026-09-11T09:44:18.112" v="116"/>
          <ac:picMkLst>
            <pc:docMk/>
            <pc:sldMk cId="2994011520" sldId="341"/>
            <ac:picMk id="8" creationId="{A1019797-1D85-091E-EC22-395558E9BE3C}"/>
          </ac:picMkLst>
        </pc:picChg>
      </pc:sldChg>
      <pc:sldChg chg="addSp modSp modAnim modNotesTx">
        <pc:chgData name="Hannah Atkins" userId="9c39d59e-4119-403d-9906-cc141eecedb7" providerId="ADAL" clId="{1CE9B87B-E0B3-4142-BA43-B5A51EEA3B23}" dt="2026-09-11T09:41:33.035" v="105"/>
        <pc:sldMkLst>
          <pc:docMk/>
          <pc:sldMk cId="1040386719" sldId="397"/>
        </pc:sldMkLst>
        <pc:picChg chg="add mod">
          <ac:chgData name="Hannah Atkins" userId="9c39d59e-4119-403d-9906-cc141eecedb7" providerId="ADAL" clId="{1CE9B87B-E0B3-4142-BA43-B5A51EEA3B23}" dt="2026-09-11T09:41:33.035" v="105"/>
          <ac:picMkLst>
            <pc:docMk/>
            <pc:sldMk cId="1040386719" sldId="397"/>
            <ac:picMk id="16" creationId="{221F1027-6AF7-D863-DE95-21ED50550A3B}"/>
          </ac:picMkLst>
        </pc:picChg>
      </pc:sldChg>
      <pc:sldChg chg="addSp delSp modSp mod modTransition modAnim modNotesTx">
        <pc:chgData name="Hannah Atkins" userId="9c39d59e-4119-403d-9906-cc141eecedb7" providerId="ADAL" clId="{1CE9B87B-E0B3-4142-BA43-B5A51EEA3B23}" dt="2026-09-11T09:46:51.696" v="121"/>
        <pc:sldMkLst>
          <pc:docMk/>
          <pc:sldMk cId="1726470186" sldId="398"/>
        </pc:sldMkLst>
        <pc:picChg chg="add mod">
          <ac:chgData name="Hannah Atkins" userId="9c39d59e-4119-403d-9906-cc141eecedb7" providerId="ADAL" clId="{1CE9B87B-E0B3-4142-BA43-B5A51EEA3B23}" dt="2026-09-11T09:46:51.696" v="121"/>
          <ac:picMkLst>
            <pc:docMk/>
            <pc:sldMk cId="1726470186" sldId="398"/>
            <ac:picMk id="15" creationId="{38157283-EB10-A321-77AB-D932B042C7B1}"/>
          </ac:picMkLst>
        </pc:picChg>
      </pc:sldChg>
      <pc:sldChg chg="addSp delSp modSp mod modTransition modAnim">
        <pc:chgData name="Hannah Atkins" userId="9c39d59e-4119-403d-9906-cc141eecedb7" providerId="ADAL" clId="{1CE9B87B-E0B3-4142-BA43-B5A51EEA3B23}" dt="2026-09-11T09:42:16.546" v="109"/>
        <pc:sldMkLst>
          <pc:docMk/>
          <pc:sldMk cId="1631041217" sldId="401"/>
        </pc:sldMkLst>
        <pc:picChg chg="add mod">
          <ac:chgData name="Hannah Atkins" userId="9c39d59e-4119-403d-9906-cc141eecedb7" providerId="ADAL" clId="{1CE9B87B-E0B3-4142-BA43-B5A51EEA3B23}" dt="2026-09-11T09:42:16.546" v="109"/>
          <ac:picMkLst>
            <pc:docMk/>
            <pc:sldMk cId="1631041217" sldId="401"/>
            <ac:picMk id="13" creationId="{62B9956C-65E5-6E94-4E38-F884EF31DDB2}"/>
          </ac:picMkLst>
        </pc:picChg>
      </pc:sldChg>
      <pc:sldChg chg="addSp modSp">
        <pc:chgData name="Hannah Atkins" userId="9c39d59e-4119-403d-9906-cc141eecedb7" providerId="ADAL" clId="{1CE9B87B-E0B3-4142-BA43-B5A51EEA3B23}" dt="2026-09-11T09:45:05.321" v="117"/>
        <pc:sldMkLst>
          <pc:docMk/>
          <pc:sldMk cId="2816408509" sldId="402"/>
        </pc:sldMkLst>
        <pc:picChg chg="add mod">
          <ac:chgData name="Hannah Atkins" userId="9c39d59e-4119-403d-9906-cc141eecedb7" providerId="ADAL" clId="{1CE9B87B-E0B3-4142-BA43-B5A51EEA3B23}" dt="2026-09-11T09:45:05.321" v="117"/>
          <ac:picMkLst>
            <pc:docMk/>
            <pc:sldMk cId="2816408509" sldId="402"/>
            <ac:picMk id="12" creationId="{E58DF7E2-A478-1AE8-10B0-3C2FD61FD54E}"/>
          </ac:picMkLst>
        </pc:picChg>
      </pc:sldChg>
      <pc:sldChg chg="addSp modSp">
        <pc:chgData name="Hannah Atkins" userId="9c39d59e-4119-403d-9906-cc141eecedb7" providerId="ADAL" clId="{1CE9B87B-E0B3-4142-BA43-B5A51EEA3B23}" dt="2026-09-11T09:47:30.959" v="122"/>
        <pc:sldMkLst>
          <pc:docMk/>
          <pc:sldMk cId="1360494622" sldId="403"/>
        </pc:sldMkLst>
        <pc:picChg chg="add mod">
          <ac:chgData name="Hannah Atkins" userId="9c39d59e-4119-403d-9906-cc141eecedb7" providerId="ADAL" clId="{1CE9B87B-E0B3-4142-BA43-B5A51EEA3B23}" dt="2026-09-11T09:47:30.959" v="122"/>
          <ac:picMkLst>
            <pc:docMk/>
            <pc:sldMk cId="1360494622" sldId="403"/>
            <ac:picMk id="9" creationId="{36789121-E17C-7DA5-734A-92DCA0440A63}"/>
          </ac:picMkLst>
        </pc:picChg>
      </pc:sldChg>
      <pc:sldChg chg="addSp delSp modSp mod modTransition modAnim">
        <pc:chgData name="Hannah Atkins" userId="9c39d59e-4119-403d-9906-cc141eecedb7" providerId="ADAL" clId="{1CE9B87B-E0B3-4142-BA43-B5A51EEA3B23}" dt="2026-09-11T09:49:07.418" v="129"/>
        <pc:sldMkLst>
          <pc:docMk/>
          <pc:sldMk cId="2247763175" sldId="408"/>
        </pc:sldMkLst>
        <pc:picChg chg="add mod">
          <ac:chgData name="Hannah Atkins" userId="9c39d59e-4119-403d-9906-cc141eecedb7" providerId="ADAL" clId="{1CE9B87B-E0B3-4142-BA43-B5A51EEA3B23}" dt="2026-09-11T09:49:07.418" v="129"/>
          <ac:picMkLst>
            <pc:docMk/>
            <pc:sldMk cId="2247763175" sldId="408"/>
            <ac:picMk id="23" creationId="{7D624391-92EB-93EC-194D-85915C76D098}"/>
          </ac:picMkLst>
        </pc:picChg>
      </pc:sldChg>
      <pc:sldChg chg="addSp delSp modSp mod modTransition modAnim">
        <pc:chgData name="Hannah Atkins" userId="9c39d59e-4119-403d-9906-cc141eecedb7" providerId="ADAL" clId="{1CE9B87B-E0B3-4142-BA43-B5A51EEA3B23}" dt="2026-09-11T09:36:34.418" v="12"/>
        <pc:sldMkLst>
          <pc:docMk/>
          <pc:sldMk cId="2518548506" sldId="409"/>
        </pc:sldMkLst>
        <pc:picChg chg="add mod">
          <ac:chgData name="Hannah Atkins" userId="9c39d59e-4119-403d-9906-cc141eecedb7" providerId="ADAL" clId="{1CE9B87B-E0B3-4142-BA43-B5A51EEA3B23}" dt="2026-09-11T09:36:34.418" v="12"/>
          <ac:picMkLst>
            <pc:docMk/>
            <pc:sldMk cId="2518548506" sldId="409"/>
            <ac:picMk id="20" creationId="{D04D7079-40FF-895A-0E19-B3D4CFB42482}"/>
          </ac:picMkLst>
        </pc:picChg>
      </pc:sldChg>
      <pc:sldChg chg="addSp delSp modSp mod modTransition modAnim">
        <pc:chgData name="Hannah Atkins" userId="9c39d59e-4119-403d-9906-cc141eecedb7" providerId="ADAL" clId="{1CE9B87B-E0B3-4142-BA43-B5A51EEA3B23}" dt="2026-09-11T09:58:07.352" v="157"/>
        <pc:sldMkLst>
          <pc:docMk/>
          <pc:sldMk cId="354499470" sldId="412"/>
        </pc:sldMkLst>
        <pc:picChg chg="add mod">
          <ac:chgData name="Hannah Atkins" userId="9c39d59e-4119-403d-9906-cc141eecedb7" providerId="ADAL" clId="{1CE9B87B-E0B3-4142-BA43-B5A51EEA3B23}" dt="2026-09-11T09:58:07.352" v="157"/>
          <ac:picMkLst>
            <pc:docMk/>
            <pc:sldMk cId="354499470" sldId="412"/>
            <ac:picMk id="19" creationId="{D87ED288-3D8C-27D1-0E6B-CF00683D930D}"/>
          </ac:picMkLst>
        </pc:picChg>
      </pc:sldChg>
      <pc:sldChg chg="addSp delSp modSp mod modTransition modAnim">
        <pc:chgData name="Hannah Atkins" userId="9c39d59e-4119-403d-9906-cc141eecedb7" providerId="ADAL" clId="{1CE9B87B-E0B3-4142-BA43-B5A51EEA3B23}" dt="2026-09-11T09:50:43.303" v="133"/>
        <pc:sldMkLst>
          <pc:docMk/>
          <pc:sldMk cId="745523590" sldId="413"/>
        </pc:sldMkLst>
        <pc:picChg chg="add mod">
          <ac:chgData name="Hannah Atkins" userId="9c39d59e-4119-403d-9906-cc141eecedb7" providerId="ADAL" clId="{1CE9B87B-E0B3-4142-BA43-B5A51EEA3B23}" dt="2026-09-11T09:50:43.303" v="133"/>
          <ac:picMkLst>
            <pc:docMk/>
            <pc:sldMk cId="745523590" sldId="413"/>
            <ac:picMk id="14" creationId="{884110BE-D18B-95D9-F65D-4DCF5DAEAC11}"/>
          </ac:picMkLst>
        </pc:picChg>
      </pc:sldChg>
      <pc:sldChg chg="addSp delSp modSp add mod modTransition delAnim modAnim">
        <pc:chgData name="Hannah Atkins" userId="9c39d59e-4119-403d-9906-cc141eecedb7" providerId="ADAL" clId="{1CE9B87B-E0B3-4142-BA43-B5A51EEA3B23}" dt="2026-09-11T09:34:35.022" v="8"/>
        <pc:sldMkLst>
          <pc:docMk/>
          <pc:sldMk cId="3529380436" sldId="415"/>
        </pc:sldMkLst>
        <pc:picChg chg="add mod">
          <ac:chgData name="Hannah Atkins" userId="9c39d59e-4119-403d-9906-cc141eecedb7" providerId="ADAL" clId="{1CE9B87B-E0B3-4142-BA43-B5A51EEA3B23}" dt="2026-09-11T09:34:35.022" v="8"/>
          <ac:picMkLst>
            <pc:docMk/>
            <pc:sldMk cId="3529380436" sldId="415"/>
            <ac:picMk id="18" creationId="{64830503-D420-60DD-7B85-3348339BA340}"/>
          </ac:picMkLst>
        </pc:picChg>
      </pc:sldChg>
      <pc:sldChg chg="addSp modSp">
        <pc:chgData name="Hannah Atkins" userId="9c39d59e-4119-403d-9906-cc141eecedb7" providerId="ADAL" clId="{1CE9B87B-E0B3-4142-BA43-B5A51EEA3B23}" dt="2026-09-11T09:38:39.969" v="19"/>
        <pc:sldMkLst>
          <pc:docMk/>
          <pc:sldMk cId="3453084305" sldId="416"/>
        </pc:sldMkLst>
        <pc:picChg chg="add mod">
          <ac:chgData name="Hannah Atkins" userId="9c39d59e-4119-403d-9906-cc141eecedb7" providerId="ADAL" clId="{1CE9B87B-E0B3-4142-BA43-B5A51EEA3B23}" dt="2026-09-11T09:38:39.969" v="19"/>
          <ac:picMkLst>
            <pc:docMk/>
            <pc:sldMk cId="3453084305" sldId="416"/>
            <ac:picMk id="6" creationId="{CB9678CE-CA39-74E1-2CDD-62F6206F4772}"/>
          </ac:picMkLst>
        </pc:picChg>
      </pc:sldChg>
      <pc:sldChg chg="addSp delSp modSp mod modTransition delAnim modAnim">
        <pc:chgData name="Hannah Atkins" userId="9c39d59e-4119-403d-9906-cc141eecedb7" providerId="ADAL" clId="{1CE9B87B-E0B3-4142-BA43-B5A51EEA3B23}" dt="2026-09-11T09:59:09.689" v="163"/>
        <pc:sldMkLst>
          <pc:docMk/>
          <pc:sldMk cId="3641465573" sldId="417"/>
        </pc:sldMkLst>
        <pc:picChg chg="add mod">
          <ac:chgData name="Hannah Atkins" userId="9c39d59e-4119-403d-9906-cc141eecedb7" providerId="ADAL" clId="{1CE9B87B-E0B3-4142-BA43-B5A51EEA3B23}" dt="2026-09-11T09:59:09.689" v="163"/>
          <ac:picMkLst>
            <pc:docMk/>
            <pc:sldMk cId="3641465573" sldId="417"/>
            <ac:picMk id="18" creationId="{5386D803-62D8-E0CD-5833-FA309A8FA630}"/>
          </ac:picMkLst>
        </pc:pic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11T14:24:13.576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0 182 24404,'1537'0'0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35216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>
                <a:ea typeface="Calibri"/>
                <a:cs typeface="Calibri"/>
              </a:rPr>
              <a:t>Helo </a:t>
            </a:r>
            <a:r>
              <a:rPr lang="en-GB" dirty="0" err="1">
                <a:ea typeface="Calibri"/>
                <a:cs typeface="Calibri"/>
              </a:rPr>
              <a:t>pawb</a:t>
            </a:r>
            <a:r>
              <a:rPr lang="en-GB" dirty="0">
                <a:ea typeface="Calibri"/>
                <a:cs typeface="Calibri"/>
              </a:rPr>
              <a:t>, </a:t>
            </a:r>
            <a:r>
              <a:rPr lang="en-GB" dirty="0" err="1">
                <a:ea typeface="Calibri"/>
                <a:cs typeface="Calibri"/>
              </a:rPr>
              <a:t>rydym</a:t>
            </a:r>
            <a:r>
              <a:rPr lang="en-GB" dirty="0">
                <a:ea typeface="Calibri"/>
                <a:cs typeface="Calibri"/>
              </a:rPr>
              <a:t> </a:t>
            </a:r>
            <a:r>
              <a:rPr lang="en-GB" dirty="0" err="1">
                <a:ea typeface="Calibri"/>
                <a:cs typeface="Calibri"/>
              </a:rPr>
              <a:t>yma</a:t>
            </a:r>
            <a:r>
              <a:rPr lang="en-GB" dirty="0">
                <a:ea typeface="Calibri"/>
                <a:cs typeface="Calibri"/>
              </a:rPr>
              <a:t> Heddiw I </a:t>
            </a:r>
            <a:r>
              <a:rPr lang="en-GB" dirty="0" err="1">
                <a:ea typeface="Calibri"/>
                <a:cs typeface="Calibri"/>
              </a:rPr>
              <a:t>ddathlu</a:t>
            </a:r>
            <a:r>
              <a:rPr lang="en-GB" dirty="0">
                <a:ea typeface="Calibri"/>
                <a:cs typeface="Calibri"/>
              </a:rPr>
              <a:t> bod </a:t>
            </a:r>
            <a:r>
              <a:rPr lang="en-GB" dirty="0" err="1">
                <a:ea typeface="Calibri"/>
                <a:cs typeface="Calibri"/>
              </a:rPr>
              <a:t>eich</a:t>
            </a:r>
            <a:r>
              <a:rPr lang="en-GB" dirty="0">
                <a:ea typeface="Calibri"/>
                <a:cs typeface="Calibri"/>
              </a:rPr>
              <a:t> </a:t>
            </a:r>
            <a:r>
              <a:rPr lang="en-GB" dirty="0" err="1">
                <a:ea typeface="Calibri"/>
                <a:cs typeface="Calibri"/>
              </a:rPr>
              <a:t>ysgol</a:t>
            </a:r>
            <a:r>
              <a:rPr lang="en-GB" dirty="0">
                <a:ea typeface="Calibri"/>
                <a:cs typeface="Calibri"/>
              </a:rPr>
              <a:t> </a:t>
            </a:r>
            <a:r>
              <a:rPr lang="en-GB" dirty="0" err="1">
                <a:ea typeface="Calibri"/>
                <a:cs typeface="Calibri"/>
              </a:rPr>
              <a:t>yn</a:t>
            </a:r>
            <a:r>
              <a:rPr lang="en-GB" dirty="0">
                <a:ea typeface="Calibri"/>
                <a:cs typeface="Calibri"/>
              </a:rPr>
              <a:t> </a:t>
            </a:r>
            <a:r>
              <a:rPr lang="en-GB" dirty="0" err="1">
                <a:ea typeface="Calibri"/>
                <a:cs typeface="Calibri"/>
              </a:rPr>
              <a:t>cymryd</a:t>
            </a:r>
            <a:r>
              <a:rPr lang="en-GB" dirty="0">
                <a:ea typeface="Calibri"/>
                <a:cs typeface="Calibri"/>
              </a:rPr>
              <a:t> </a:t>
            </a:r>
            <a:r>
              <a:rPr lang="en-GB" dirty="0" err="1">
                <a:ea typeface="Calibri"/>
                <a:cs typeface="Calibri"/>
              </a:rPr>
              <a:t>rhan</a:t>
            </a:r>
            <a:r>
              <a:rPr lang="en-GB" dirty="0">
                <a:ea typeface="Calibri"/>
                <a:cs typeface="Calibri"/>
              </a:rPr>
              <a:t> </a:t>
            </a:r>
            <a:r>
              <a:rPr lang="en-GB" dirty="0" err="1">
                <a:ea typeface="Calibri"/>
                <a:cs typeface="Calibri"/>
              </a:rPr>
              <a:t>yn</a:t>
            </a:r>
            <a:r>
              <a:rPr lang="en-GB" dirty="0">
                <a:ea typeface="Calibri"/>
                <a:cs typeface="Calibri"/>
              </a:rPr>
              <a:t> WOW, yr Her </a:t>
            </a:r>
            <a:r>
              <a:rPr lang="en-GB" dirty="0" err="1">
                <a:ea typeface="Calibri"/>
                <a:cs typeface="Calibri"/>
              </a:rPr>
              <a:t>Cerdded</a:t>
            </a:r>
            <a:r>
              <a:rPr lang="en-GB" dirty="0">
                <a:ea typeface="Calibri"/>
                <a:cs typeface="Calibri"/>
              </a:rPr>
              <a:t> </a:t>
            </a:r>
            <a:r>
              <a:rPr lang="en-GB" dirty="0" err="1">
                <a:ea typeface="Calibri"/>
                <a:cs typeface="Calibri"/>
              </a:rPr>
              <a:t>i’r</a:t>
            </a:r>
            <a:r>
              <a:rPr lang="en-GB" dirty="0">
                <a:ea typeface="Calibri"/>
                <a:cs typeface="Calibri"/>
              </a:rPr>
              <a:t> Ysgol am </a:t>
            </a:r>
            <a:r>
              <a:rPr lang="en-GB" dirty="0" err="1">
                <a:ea typeface="Calibri"/>
                <a:cs typeface="Calibri"/>
              </a:rPr>
              <a:t>blwyddyn</a:t>
            </a:r>
            <a:r>
              <a:rPr lang="en-GB" dirty="0">
                <a:ea typeface="Calibri"/>
                <a:cs typeface="Calibri"/>
              </a:rPr>
              <a:t> </a:t>
            </a:r>
            <a:r>
              <a:rPr lang="en-GB" dirty="0" err="1">
                <a:ea typeface="Calibri"/>
                <a:cs typeface="Calibri"/>
              </a:rPr>
              <a:t>arall</a:t>
            </a:r>
            <a:r>
              <a:rPr lang="en-GB" dirty="0">
                <a:ea typeface="Calibri"/>
                <a:cs typeface="Calibri"/>
              </a:rPr>
              <a:t>. Fel y </a:t>
            </a:r>
            <a:r>
              <a:rPr lang="en-GB" dirty="0" err="1">
                <a:ea typeface="Calibri"/>
                <a:cs typeface="Calibri"/>
              </a:rPr>
              <a:t>gwyddoch</a:t>
            </a:r>
            <a:r>
              <a:rPr lang="en-GB" dirty="0">
                <a:ea typeface="Calibri"/>
                <a:cs typeface="Calibri"/>
              </a:rPr>
              <a:t>, </a:t>
            </a:r>
            <a:r>
              <a:rPr lang="en-GB" dirty="0" err="1">
                <a:ea typeface="Calibri"/>
                <a:cs typeface="Calibri"/>
              </a:rPr>
              <a:t>mae</a:t>
            </a:r>
            <a:r>
              <a:rPr lang="en-GB" dirty="0">
                <a:ea typeface="Calibri"/>
                <a:cs typeface="Calibri"/>
              </a:rPr>
              <a:t> WOW am </a:t>
            </a:r>
            <a:r>
              <a:rPr lang="en-GB" dirty="0" err="1">
                <a:ea typeface="Calibri"/>
                <a:cs typeface="Calibri"/>
              </a:rPr>
              <a:t>ennill</a:t>
            </a:r>
            <a:r>
              <a:rPr lang="en-GB" dirty="0">
                <a:ea typeface="Calibri"/>
                <a:cs typeface="Calibri"/>
              </a:rPr>
              <a:t> </a:t>
            </a:r>
            <a:r>
              <a:rPr lang="en-GB" dirty="0" err="1">
                <a:ea typeface="Calibri"/>
                <a:cs typeface="Calibri"/>
              </a:rPr>
              <a:t>bathodynnau</a:t>
            </a:r>
            <a:r>
              <a:rPr lang="en-GB" dirty="0">
                <a:ea typeface="Calibri"/>
                <a:cs typeface="Calibri"/>
              </a:rPr>
              <a:t> </a:t>
            </a:r>
            <a:r>
              <a:rPr lang="en-GB" dirty="0" err="1">
                <a:ea typeface="Calibri"/>
                <a:cs typeface="Calibri"/>
              </a:rPr>
              <a:t>os</a:t>
            </a:r>
            <a:r>
              <a:rPr lang="en-GB" dirty="0">
                <a:ea typeface="Calibri"/>
                <a:cs typeface="Calibri"/>
              </a:rPr>
              <a:t> </a:t>
            </a:r>
            <a:r>
              <a:rPr lang="en-GB" dirty="0" err="1">
                <a:ea typeface="Calibri"/>
                <a:cs typeface="Calibri"/>
              </a:rPr>
              <a:t>ydych</a:t>
            </a:r>
            <a:r>
              <a:rPr lang="en-GB" dirty="0">
                <a:ea typeface="Calibri"/>
                <a:cs typeface="Calibri"/>
              </a:rPr>
              <a:t> </a:t>
            </a:r>
            <a:r>
              <a:rPr lang="en-GB" dirty="0" err="1">
                <a:ea typeface="Calibri"/>
                <a:cs typeface="Calibri"/>
              </a:rPr>
              <a:t>yn</a:t>
            </a:r>
            <a:r>
              <a:rPr lang="en-GB" dirty="0">
                <a:ea typeface="Calibri"/>
                <a:cs typeface="Calibri"/>
              </a:rPr>
              <a:t> </a:t>
            </a:r>
            <a:r>
              <a:rPr lang="en-GB" dirty="0" err="1">
                <a:ea typeface="Calibri"/>
                <a:cs typeface="Calibri"/>
              </a:rPr>
              <a:t>cerdded</a:t>
            </a:r>
            <a:r>
              <a:rPr lang="en-GB" dirty="0">
                <a:ea typeface="Calibri"/>
                <a:cs typeface="Calibri"/>
              </a:rPr>
              <a:t>, </a:t>
            </a:r>
            <a:r>
              <a:rPr lang="en-GB" dirty="0" err="1">
                <a:ea typeface="Calibri"/>
                <a:cs typeface="Calibri"/>
              </a:rPr>
              <a:t>olwynio</a:t>
            </a:r>
            <a:r>
              <a:rPr lang="en-GB" dirty="0">
                <a:ea typeface="Calibri"/>
                <a:cs typeface="Calibri"/>
              </a:rPr>
              <a:t>, </a:t>
            </a:r>
            <a:r>
              <a:rPr lang="en-GB" dirty="0" err="1">
                <a:ea typeface="Calibri"/>
                <a:cs typeface="Calibri"/>
              </a:rPr>
              <a:t>sgwtera</a:t>
            </a:r>
            <a:r>
              <a:rPr lang="en-GB" dirty="0">
                <a:ea typeface="Calibri"/>
                <a:cs typeface="Calibri"/>
              </a:rPr>
              <a:t>, </a:t>
            </a:r>
            <a:r>
              <a:rPr lang="en-GB" dirty="0" err="1">
                <a:ea typeface="Calibri"/>
                <a:cs typeface="Calibri"/>
              </a:rPr>
              <a:t>seiclo</a:t>
            </a:r>
            <a:r>
              <a:rPr lang="en-GB" dirty="0">
                <a:ea typeface="Calibri"/>
                <a:cs typeface="Calibri"/>
              </a:rPr>
              <a:t>, neu </a:t>
            </a:r>
            <a:r>
              <a:rPr lang="en-GB" dirty="0" err="1">
                <a:ea typeface="Calibri"/>
                <a:cs typeface="Calibri"/>
              </a:rPr>
              <a:t>Parcio</a:t>
            </a:r>
            <a:r>
              <a:rPr lang="en-GB" dirty="0">
                <a:ea typeface="Calibri"/>
                <a:cs typeface="Calibri"/>
              </a:rPr>
              <a:t> a </a:t>
            </a:r>
            <a:r>
              <a:rPr lang="en-GB" dirty="0" err="1">
                <a:ea typeface="Calibri"/>
                <a:cs typeface="Calibri"/>
              </a:rPr>
              <a:t>Cherdded</a:t>
            </a:r>
            <a:r>
              <a:rPr lang="en-GB" dirty="0">
                <a:ea typeface="Calibri"/>
                <a:cs typeface="Calibri"/>
              </a:rPr>
              <a:t> </a:t>
            </a:r>
            <a:r>
              <a:rPr lang="en-GB" dirty="0" err="1">
                <a:ea typeface="Calibri"/>
                <a:cs typeface="Calibri"/>
              </a:rPr>
              <a:t>I’r</a:t>
            </a:r>
            <a:r>
              <a:rPr lang="en-GB" dirty="0">
                <a:ea typeface="Calibri"/>
                <a:cs typeface="Calibri"/>
              </a:rPr>
              <a:t> </a:t>
            </a:r>
            <a:r>
              <a:rPr lang="en-GB" dirty="0" err="1">
                <a:ea typeface="Calibri"/>
                <a:cs typeface="Calibri"/>
              </a:rPr>
              <a:t>ysgol</a:t>
            </a:r>
            <a:r>
              <a:rPr lang="en-GB" dirty="0">
                <a:ea typeface="Calibri"/>
                <a:cs typeface="Calibri"/>
              </a:rPr>
              <a:t>.</a:t>
            </a:r>
            <a:endParaRPr lang="en-GB" dirty="0">
              <a:cs typeface="Calibri"/>
            </a:endParaRPr>
          </a:p>
          <a:p>
            <a:pPr fontAlgn="base"/>
            <a:endParaRPr lang="en-GB" sz="1200" dirty="0">
              <a:solidFill>
                <a:srgbClr val="000000"/>
              </a:solidFill>
              <a:effectLst/>
              <a:latin typeface="Calibri"/>
              <a:ea typeface="Times New Roman" panose="02020603050405020304" pitchFamily="18" charset="0"/>
              <a:cs typeface="Calibri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Bydd</a:t>
            </a:r>
            <a:r>
              <a:rPr lang="en-GB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llawer</a:t>
            </a:r>
            <a:r>
              <a:rPr lang="en-GB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y-GB" sz="1200" noProof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ohonoch</a:t>
            </a:r>
            <a:r>
              <a:rPr lang="en-GB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eisoes</a:t>
            </a:r>
            <a:r>
              <a:rPr lang="en-GB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yn</a:t>
            </a:r>
            <a:r>
              <a:rPr lang="en-GB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gwybod</a:t>
            </a:r>
            <a:r>
              <a:rPr lang="en-GB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sut</a:t>
            </a:r>
            <a:r>
              <a:rPr lang="en-GB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mae</a:t>
            </a:r>
            <a:r>
              <a:rPr lang="en-GB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WOW </a:t>
            </a:r>
            <a:r>
              <a:rPr lang="en-GB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yn</a:t>
            </a:r>
            <a:r>
              <a:rPr lang="en-GB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gweithio</a:t>
            </a:r>
            <a:r>
              <a:rPr lang="en-GB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ond</a:t>
            </a:r>
            <a:r>
              <a:rPr lang="en-GB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efallai</a:t>
            </a:r>
            <a:r>
              <a:rPr lang="en-GB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y </a:t>
            </a:r>
            <a:r>
              <a:rPr lang="en-GB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bydd</a:t>
            </a:r>
            <a:r>
              <a:rPr lang="en-GB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rhai</a:t>
            </a:r>
            <a:r>
              <a:rPr lang="en-GB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disgyblion</a:t>
            </a:r>
            <a:r>
              <a:rPr lang="en-GB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ac </a:t>
            </a:r>
            <a:r>
              <a:rPr lang="en-GB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athrawon</a:t>
            </a:r>
            <a:r>
              <a:rPr lang="en-GB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yn</a:t>
            </a:r>
            <a:r>
              <a:rPr lang="en-GB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newydd</a:t>
            </a:r>
            <a:r>
              <a:rPr lang="en-GB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GB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WOW – </a:t>
            </a:r>
            <a:r>
              <a:rPr lang="en-GB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bydd</a:t>
            </a:r>
            <a:r>
              <a:rPr lang="en-GB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y </a:t>
            </a:r>
            <a:r>
              <a:rPr lang="en-GB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cyflwyniad</a:t>
            </a:r>
            <a:r>
              <a:rPr lang="en-GB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yma</a:t>
            </a:r>
            <a:r>
              <a:rPr lang="en-GB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yn</a:t>
            </a:r>
            <a:r>
              <a:rPr lang="en-GB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atgoffa</a:t>
            </a:r>
            <a:r>
              <a:rPr lang="en-GB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pawb</a:t>
            </a:r>
            <a:r>
              <a:rPr lang="en-GB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sut</a:t>
            </a:r>
            <a:r>
              <a:rPr lang="en-GB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mae</a:t>
            </a:r>
            <a:r>
              <a:rPr lang="en-GB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WOW </a:t>
            </a:r>
            <a:r>
              <a:rPr lang="en-GB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yn</a:t>
            </a:r>
            <a:r>
              <a:rPr lang="en-GB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gweithio</a:t>
            </a:r>
            <a:r>
              <a:rPr lang="en-GB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fontAlgn="base"/>
            <a:endParaRPr lang="en-GB" sz="1200" dirty="0">
              <a:effectLst/>
              <a:latin typeface="Calibri"/>
              <a:ea typeface="Times New Roman" panose="02020603050405020304" pitchFamily="18" charset="0"/>
              <a:cs typeface="Calibri"/>
            </a:endParaRPr>
          </a:p>
          <a:p>
            <a:pPr fontAlgn="base"/>
            <a:r>
              <a:rPr lang="en-GB" sz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Rhowch</a:t>
            </a:r>
            <a:r>
              <a:rPr lang="en-GB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GB" sz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eich</a:t>
            </a:r>
            <a:r>
              <a:rPr lang="en-GB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GB" sz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dwylo</a:t>
            </a:r>
            <a:r>
              <a:rPr lang="en-GB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I </a:t>
            </a:r>
            <a:r>
              <a:rPr lang="en-GB" sz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fyny</a:t>
            </a:r>
            <a:r>
              <a:rPr lang="en-GB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GB" sz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os</a:t>
            </a:r>
            <a:r>
              <a:rPr lang="en-GB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GB" sz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ydych</a:t>
            </a:r>
            <a:r>
              <a:rPr lang="en-GB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GB" sz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yn</a:t>
            </a:r>
            <a:r>
              <a:rPr lang="en-GB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GB" sz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barod</a:t>
            </a:r>
            <a:r>
              <a:rPr lang="en-GB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am her!</a:t>
            </a:r>
          </a:p>
          <a:p>
            <a:pPr fontAlgn="base"/>
            <a:r>
              <a:rPr lang="en-GB" sz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Gwych</a:t>
            </a:r>
            <a:r>
              <a:rPr lang="en-GB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, </a:t>
            </a:r>
            <a:r>
              <a:rPr lang="en-GB" sz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rhowch</a:t>
            </a:r>
            <a:r>
              <a:rPr lang="en-GB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GB" sz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nhw</a:t>
            </a:r>
            <a:r>
              <a:rPr lang="en-GB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I </a:t>
            </a:r>
            <a:r>
              <a:rPr lang="en-GB" sz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lawr</a:t>
            </a:r>
            <a:r>
              <a:rPr lang="en-GB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.</a:t>
            </a:r>
          </a:p>
          <a:p>
            <a:pPr fontAlgn="base"/>
            <a:endParaRPr lang="en-GB" sz="1200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fontAlgn="base"/>
            <a:r>
              <a:rPr lang="en-GB" sz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Rwyf</a:t>
            </a:r>
            <a:r>
              <a:rPr lang="en-GB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GB" sz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yn</a:t>
            </a:r>
            <a:r>
              <a:rPr lang="en-GB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GB" sz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gobeithio</a:t>
            </a:r>
            <a:r>
              <a:rPr lang="en-GB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y </a:t>
            </a:r>
            <a:r>
              <a:rPr lang="en-GB" sz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byddwch</a:t>
            </a:r>
            <a:r>
              <a:rPr lang="en-GB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GB" sz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yn</a:t>
            </a:r>
            <a:r>
              <a:rPr lang="en-GB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GB" sz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mwynhau</a:t>
            </a:r>
            <a:r>
              <a:rPr lang="en-GB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y </a:t>
            </a:r>
            <a:r>
              <a:rPr lang="en-GB" sz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cyflwyniad</a:t>
            </a:r>
            <a:r>
              <a:rPr lang="en-GB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GB" sz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yma</a:t>
            </a:r>
            <a:r>
              <a:rPr lang="en-GB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a </a:t>
            </a:r>
            <a:r>
              <a:rPr lang="en-GB" sz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rydym</a:t>
            </a:r>
            <a:r>
              <a:rPr lang="en-GB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GB" sz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yn</a:t>
            </a:r>
            <a:r>
              <a:rPr lang="en-GB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GB" sz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edrych</a:t>
            </a:r>
            <a:r>
              <a:rPr lang="en-GB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GB" sz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ymlaen</a:t>
            </a:r>
            <a:r>
              <a:rPr lang="en-GB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I weld faint </a:t>
            </a:r>
            <a:r>
              <a:rPr lang="en-GB" sz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ohonych</a:t>
            </a:r>
            <a:r>
              <a:rPr lang="en-GB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GB" sz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sy’n</a:t>
            </a:r>
            <a:r>
              <a:rPr lang="en-GB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GB" sz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cerdded</a:t>
            </a:r>
            <a:r>
              <a:rPr lang="en-GB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neu </a:t>
            </a:r>
            <a:r>
              <a:rPr lang="en-GB" sz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teithio’n</a:t>
            </a:r>
            <a:r>
              <a:rPr lang="en-GB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GB" sz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actif</a:t>
            </a:r>
            <a:r>
              <a:rPr lang="en-GB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GB" sz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I’r</a:t>
            </a:r>
            <a:r>
              <a:rPr lang="en-GB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GB" sz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ysgol</a:t>
            </a:r>
            <a:r>
              <a:rPr lang="en-GB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GB" sz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blwyddyn</a:t>
            </a:r>
            <a:r>
              <a:rPr lang="en-GB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GB" sz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yma</a:t>
            </a:r>
            <a:r>
              <a:rPr lang="en-GB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.</a:t>
            </a:r>
          </a:p>
          <a:p>
            <a:endParaRPr lang="en-GB" dirty="0">
              <a:cs typeface="Calibri"/>
            </a:endParaRPr>
          </a:p>
          <a:p>
            <a:endParaRPr lang="en-GB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9CC8A5-46B7-4454-8F18-F4CD877A2BAA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07945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39738" y="1252538"/>
            <a:ext cx="6010275" cy="33813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661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i="0" dirty="0" err="1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Athrawon</a:t>
            </a:r>
            <a:r>
              <a:rPr lang="en-GB" sz="1200" b="0" i="0" dirty="0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, </a:t>
            </a:r>
            <a:r>
              <a:rPr lang="en-GB" sz="1200" b="0" i="0" dirty="0" err="1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rydym</a:t>
            </a:r>
            <a:r>
              <a:rPr lang="en-GB" sz="1200" b="0" i="0" dirty="0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 </a:t>
            </a:r>
            <a:r>
              <a:rPr lang="en-GB" sz="1200" b="0" i="0" dirty="0" err="1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yn</a:t>
            </a:r>
            <a:r>
              <a:rPr lang="en-GB" sz="1200" b="0" i="0" dirty="0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 </a:t>
            </a:r>
            <a:r>
              <a:rPr lang="en-GB" sz="1200" b="0" i="0" dirty="0" err="1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eich</a:t>
            </a:r>
            <a:r>
              <a:rPr lang="en-GB" sz="1200" b="0" i="0" dirty="0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 </a:t>
            </a:r>
            <a:r>
              <a:rPr lang="en-GB" sz="1200" b="0" i="0" dirty="0" err="1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gwahodd</a:t>
            </a:r>
            <a:r>
              <a:rPr lang="en-GB" sz="1200" b="0" i="0" dirty="0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 </a:t>
            </a:r>
            <a:r>
              <a:rPr lang="en-GB" sz="1200" b="0" i="0" dirty="0" err="1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i</a:t>
            </a:r>
            <a:r>
              <a:rPr lang="en-GB" sz="1200" b="0" i="0" dirty="0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 </a:t>
            </a:r>
            <a:r>
              <a:rPr lang="en-GB" sz="1200" b="0" i="0" dirty="0" err="1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rannu</a:t>
            </a:r>
            <a:r>
              <a:rPr lang="en-GB" sz="1200" b="0" i="0" dirty="0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 </a:t>
            </a:r>
            <a:r>
              <a:rPr lang="en-GB" sz="1200" b="0" i="0" dirty="0" err="1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lluniau</a:t>
            </a:r>
            <a:r>
              <a:rPr lang="en-GB" sz="1200" b="0" i="0" dirty="0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 a </a:t>
            </a:r>
            <a:r>
              <a:rPr lang="en-GB" sz="1200" b="0" i="0" dirty="0" err="1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dyfyniadau</a:t>
            </a:r>
            <a:r>
              <a:rPr lang="en-GB" sz="1200" b="0" i="0" dirty="0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 </a:t>
            </a:r>
            <a:r>
              <a:rPr lang="en-GB" sz="1200" b="0" i="0" dirty="0" err="1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gyda</a:t>
            </a:r>
            <a:r>
              <a:rPr lang="en-GB" sz="1200" b="0" i="0" dirty="0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 </a:t>
            </a:r>
            <a:r>
              <a:rPr lang="en-GB" sz="1200" b="0" i="0" dirty="0" err="1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ni</a:t>
            </a:r>
            <a:r>
              <a:rPr lang="en-GB" sz="1200" b="0" i="0" dirty="0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 </a:t>
            </a:r>
            <a:r>
              <a:rPr lang="en-GB" sz="1200" b="0" i="0" dirty="0" err="1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ar</a:t>
            </a:r>
            <a:r>
              <a:rPr lang="en-GB" sz="1200" b="0" i="0" dirty="0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 </a:t>
            </a:r>
            <a:r>
              <a:rPr lang="en-GB" sz="1200" b="0" i="0" dirty="0" err="1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gyfryngau</a:t>
            </a:r>
            <a:r>
              <a:rPr lang="en-GB" sz="1200" b="0" i="0" dirty="0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 </a:t>
            </a:r>
            <a:r>
              <a:rPr lang="en-GB" sz="1200" b="0" i="0" dirty="0" err="1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cymdeithasol</a:t>
            </a:r>
            <a:r>
              <a:rPr lang="en-GB" sz="1200" b="0" i="0" dirty="0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 </a:t>
            </a:r>
            <a:r>
              <a:rPr lang="en-GB" sz="1200" b="0" i="0" dirty="0" err="1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i</a:t>
            </a:r>
            <a:r>
              <a:rPr lang="en-GB" sz="1200" b="0" i="0" dirty="0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 </a:t>
            </a:r>
            <a:r>
              <a:rPr lang="en-GB" sz="1200" b="0" i="0" dirty="0" err="1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ddathlu</a:t>
            </a:r>
            <a:r>
              <a:rPr lang="en-GB" sz="1200" b="0" i="0" dirty="0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 </a:t>
            </a:r>
            <a:r>
              <a:rPr lang="en-GB" sz="1200" b="0" i="0" dirty="0" err="1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eich</a:t>
            </a:r>
            <a:r>
              <a:rPr lang="en-GB" sz="1200" b="0" i="0" dirty="0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 </a:t>
            </a:r>
            <a:r>
              <a:rPr lang="en-GB" sz="1200" b="0" i="0" dirty="0" err="1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ymrwymiad</a:t>
            </a:r>
            <a:r>
              <a:rPr lang="en-GB" sz="1200" b="0" i="0" dirty="0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 </a:t>
            </a:r>
            <a:r>
              <a:rPr lang="en-GB" sz="1200" b="0" i="0" dirty="0" err="1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i</a:t>
            </a:r>
            <a:r>
              <a:rPr lang="en-GB" sz="1200" b="0" i="0" dirty="0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 </a:t>
            </a:r>
            <a:r>
              <a:rPr lang="en-GB" sz="1200" b="0" i="0" dirty="0" err="1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byw</a:t>
            </a:r>
            <a:r>
              <a:rPr lang="en-GB" sz="1200" b="0" i="0" dirty="0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 </a:t>
            </a:r>
            <a:r>
              <a:rPr lang="en-GB" sz="1200" b="0" i="0" dirty="0" err="1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bywydau</a:t>
            </a:r>
            <a:r>
              <a:rPr lang="en-GB" sz="1200" b="0" i="0" dirty="0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 </a:t>
            </a:r>
            <a:r>
              <a:rPr lang="en-GB" sz="1200" b="0" i="0" dirty="0" err="1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iach</a:t>
            </a:r>
            <a:r>
              <a:rPr lang="en-GB" sz="1200" b="0" i="0" dirty="0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 ac </a:t>
            </a:r>
            <a:r>
              <a:rPr lang="en-GB" sz="1200" b="0" i="0" dirty="0" err="1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actif</a:t>
            </a:r>
            <a:r>
              <a:rPr lang="en-GB" sz="1200" b="0" i="0" dirty="0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 </a:t>
            </a:r>
            <a:r>
              <a:rPr lang="en-GB" sz="1200" b="0" i="0" dirty="0" err="1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drwt</a:t>
            </a:r>
            <a:r>
              <a:rPr lang="en-GB" sz="1200" b="0" i="0" dirty="0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 </a:t>
            </a:r>
            <a:r>
              <a:rPr lang="en-GB" sz="1200" b="0" i="0" dirty="0" err="1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cymryd</a:t>
            </a:r>
            <a:r>
              <a:rPr lang="en-GB" sz="1200" b="0" i="0" dirty="0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 </a:t>
            </a:r>
            <a:r>
              <a:rPr lang="en-GB" sz="1200" b="0" i="0" dirty="0" err="1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rhan</a:t>
            </a:r>
            <a:r>
              <a:rPr lang="en-GB" sz="1200" b="0" i="0" dirty="0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 </a:t>
            </a:r>
            <a:r>
              <a:rPr lang="en-GB" sz="1200" b="0" i="0" dirty="0" err="1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yn</a:t>
            </a:r>
            <a:r>
              <a:rPr lang="en-GB" sz="1200" b="0" i="0" dirty="0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 y </a:t>
            </a:r>
            <a:r>
              <a:rPr lang="en-GB" sz="1200" b="0" i="0" dirty="0" err="1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cynulliad</a:t>
            </a:r>
            <a:r>
              <a:rPr lang="en-GB" sz="1200" b="0" i="0" dirty="0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. </a:t>
            </a:r>
            <a:r>
              <a:rPr lang="en-GB" sz="1200" b="0" i="0" dirty="0" err="1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Rydyn</a:t>
            </a:r>
            <a:r>
              <a:rPr lang="en-GB" sz="1200" b="0" i="0" dirty="0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 </a:t>
            </a:r>
            <a:r>
              <a:rPr lang="en-GB" sz="1200" b="0" i="0" dirty="0" err="1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ni</a:t>
            </a:r>
            <a:r>
              <a:rPr lang="en-GB" sz="1200" b="0" i="0" dirty="0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 </a:t>
            </a:r>
            <a:r>
              <a:rPr lang="en-GB" sz="1200" b="0" i="0" dirty="0" err="1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ar</a:t>
            </a:r>
            <a:r>
              <a:rPr lang="en-GB" sz="1200" b="0" i="0" dirty="0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 Instagram, </a:t>
            </a:r>
            <a:r>
              <a:rPr lang="en-GB" sz="1200" dirty="0">
                <a:solidFill>
                  <a:srgbClr val="111111"/>
                </a:solidFill>
                <a:latin typeface="Roboto"/>
                <a:ea typeface="Roboto"/>
                <a:cs typeface="Roboto"/>
              </a:rPr>
              <a:t>Facebook, a Bluesky</a:t>
            </a:r>
            <a:r>
              <a:rPr lang="en-GB" sz="1200" b="0" i="0" dirty="0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.</a:t>
            </a:r>
            <a:br>
              <a:rPr lang="en-GB" sz="1200" b="0" i="0" dirty="0">
                <a:effectLst/>
                <a:latin typeface="Roboto" panose="02000000000000000000" pitchFamily="2" charset="0"/>
                <a:cs typeface="Roboto"/>
              </a:rPr>
            </a:br>
            <a:br>
              <a:rPr lang="en-GB" sz="1200" b="0" i="0" dirty="0">
                <a:effectLst/>
                <a:latin typeface="Roboto" panose="02000000000000000000" pitchFamily="2" charset="0"/>
                <a:cs typeface="Roboto"/>
              </a:rPr>
            </a:br>
            <a:r>
              <a:rPr lang="en-GB" sz="1200" b="0" i="0" dirty="0" err="1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Cofiwch</a:t>
            </a:r>
            <a:r>
              <a:rPr lang="en-GB" sz="1200" b="0" i="0" dirty="0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 </a:t>
            </a:r>
            <a:r>
              <a:rPr lang="en-GB" sz="1200" b="0" i="0" dirty="0" err="1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dagio</a:t>
            </a:r>
            <a:r>
              <a:rPr lang="en-GB" sz="1200" b="0" i="0" dirty="0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 #CerddedirYsgol a @LivingStreets </a:t>
            </a:r>
            <a:r>
              <a:rPr lang="en-GB" sz="1200" b="0" i="0" dirty="0" err="1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i</a:t>
            </a:r>
            <a:r>
              <a:rPr lang="en-GB" sz="1200" b="0" i="0" dirty="0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 </a:t>
            </a:r>
            <a:r>
              <a:rPr lang="en-GB" sz="1200" b="0" i="0" dirty="0" err="1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fod</a:t>
            </a:r>
            <a:r>
              <a:rPr lang="en-GB" sz="1200" b="0" i="0" dirty="0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 </a:t>
            </a:r>
            <a:r>
              <a:rPr lang="en-GB" sz="1200" b="0" i="0" dirty="0" err="1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yn</a:t>
            </a:r>
            <a:r>
              <a:rPr lang="en-GB" sz="1200" b="0" i="0" dirty="0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 </a:t>
            </a:r>
            <a:r>
              <a:rPr lang="en-GB" sz="1200" b="0" i="0" dirty="0" err="1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rhan</a:t>
            </a:r>
            <a:r>
              <a:rPr lang="en-GB" sz="1200" b="0" i="0" dirty="0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 </a:t>
            </a:r>
            <a:r>
              <a:rPr lang="en-GB" sz="1200" b="0" i="0" dirty="0" err="1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o'r</a:t>
            </a:r>
            <a:r>
              <a:rPr lang="en-GB" sz="1200" b="0" i="0" dirty="0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 </a:t>
            </a:r>
            <a:r>
              <a:rPr lang="en-GB" sz="1200" b="0" i="0" dirty="0" err="1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sgwrs</a:t>
            </a:r>
            <a:r>
              <a:rPr lang="en-GB" sz="1200" b="0" i="0" dirty="0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. A </a:t>
            </a:r>
            <a:r>
              <a:rPr lang="en-GB" sz="1200" b="0" i="0" dirty="0" err="1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cofiwch</a:t>
            </a:r>
            <a:r>
              <a:rPr lang="en-GB" sz="1200" b="0" i="0" dirty="0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 </a:t>
            </a:r>
            <a:r>
              <a:rPr lang="en-GB" sz="1200" b="0" i="0" dirty="0" err="1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dagio</a:t>
            </a:r>
            <a:r>
              <a:rPr lang="en-GB" sz="1200" b="0" i="0" dirty="0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 </a:t>
            </a:r>
            <a:r>
              <a:rPr lang="en-GB" sz="1200" b="0" i="0" dirty="0" err="1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eich</a:t>
            </a:r>
            <a:r>
              <a:rPr lang="en-GB" sz="1200" b="0" i="0" dirty="0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 </a:t>
            </a:r>
            <a:r>
              <a:rPr lang="en-GB" sz="1200" b="0" i="0" dirty="0" err="1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Llywodraeth</a:t>
            </a:r>
            <a:r>
              <a:rPr lang="en-GB" sz="1200" b="0" i="0" dirty="0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 </a:t>
            </a:r>
            <a:r>
              <a:rPr lang="en-GB" sz="1200" b="0" i="0" dirty="0" err="1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Lleol</a:t>
            </a:r>
            <a:r>
              <a:rPr lang="en-GB" sz="1200" b="0" i="0" dirty="0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, </a:t>
            </a:r>
            <a:r>
              <a:rPr lang="en-GB" sz="1200" b="0" i="0" dirty="0" err="1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fel</a:t>
            </a:r>
            <a:r>
              <a:rPr lang="en-GB" sz="1200" b="0" i="0" dirty="0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 </a:t>
            </a:r>
            <a:r>
              <a:rPr lang="en-GB" sz="1200" b="0" i="0" dirty="0" err="1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ei</a:t>
            </a:r>
            <a:r>
              <a:rPr lang="en-GB" sz="1200" b="0" i="0" dirty="0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 bod </a:t>
            </a:r>
            <a:r>
              <a:rPr lang="en-GB" sz="1200" b="0" i="0" dirty="0" err="1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nhw’n</a:t>
            </a:r>
            <a:r>
              <a:rPr lang="en-GB" sz="1200" b="0" i="0" dirty="0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 </a:t>
            </a:r>
            <a:r>
              <a:rPr lang="en-GB" sz="1200" b="0" i="0" dirty="0" err="1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gallu</a:t>
            </a:r>
            <a:r>
              <a:rPr lang="en-GB" sz="1200" b="0" i="0" dirty="0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 </a:t>
            </a:r>
            <a:r>
              <a:rPr lang="en-GB" sz="1200" b="0" i="0" dirty="0" err="1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gweld</a:t>
            </a:r>
            <a:r>
              <a:rPr lang="en-GB" sz="1200" b="0" i="0" dirty="0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 y Gwaith </a:t>
            </a:r>
            <a:r>
              <a:rPr lang="en-GB" sz="1200" b="0" i="0" dirty="0" err="1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rydych</a:t>
            </a:r>
            <a:r>
              <a:rPr lang="en-GB" sz="1200" b="0" i="0" dirty="0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 </a:t>
            </a:r>
            <a:r>
              <a:rPr lang="en-GB" sz="1200" b="0" i="0" dirty="0" err="1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yn</a:t>
            </a:r>
            <a:r>
              <a:rPr lang="en-GB" sz="1200" b="0" i="0" dirty="0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 </a:t>
            </a:r>
            <a:r>
              <a:rPr lang="en-GB" sz="1200" b="0" i="0" dirty="0" err="1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ei</a:t>
            </a:r>
            <a:r>
              <a:rPr lang="en-GB" sz="1200" b="0" i="0" dirty="0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 </a:t>
            </a:r>
            <a:r>
              <a:rPr lang="en-GB" sz="1200" b="0" i="0" dirty="0" err="1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wneud</a:t>
            </a:r>
            <a:r>
              <a:rPr lang="en-GB" sz="1200" b="0" i="0" dirty="0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.</a:t>
            </a:r>
            <a:endParaRPr lang="en-GB" dirty="0">
              <a:cs typeface="Calibri"/>
            </a:endParaRPr>
          </a:p>
          <a:p>
            <a:endParaRPr lang="en-GB" b="1" dirty="0">
              <a:cs typeface="Calibri" panose="020F0502020204030204"/>
            </a:endParaRPr>
          </a:p>
          <a:p>
            <a:endParaRPr lang="en-US" dirty="0">
              <a:cs typeface="Calibri" panose="020F05020202040302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7CA32C-1A34-40F1-9D3A-F8EA8535A424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76026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>
                <a:cs typeface="Calibri"/>
              </a:rPr>
              <a:t>I’ch</a:t>
            </a:r>
            <a:r>
              <a:rPr lang="en-GB" dirty="0">
                <a:cs typeface="Calibri"/>
              </a:rPr>
              <a:t> </a:t>
            </a:r>
            <a:r>
              <a:rPr lang="en-GB" dirty="0" err="1">
                <a:cs typeface="Calibri"/>
              </a:rPr>
              <a:t>atgoffa</a:t>
            </a:r>
            <a:r>
              <a:rPr lang="en-GB" dirty="0">
                <a:cs typeface="Calibri"/>
              </a:rPr>
              <a:t>, </a:t>
            </a:r>
            <a:r>
              <a:rPr lang="en-GB" dirty="0" err="1">
                <a:cs typeface="Calibri"/>
              </a:rPr>
              <a:t>dyma</a:t>
            </a:r>
            <a:r>
              <a:rPr lang="en-GB" dirty="0">
                <a:cs typeface="Calibri"/>
              </a:rPr>
              <a:t> </a:t>
            </a:r>
            <a:r>
              <a:rPr lang="en-GB" dirty="0" err="1">
                <a:cs typeface="Calibri"/>
              </a:rPr>
              <a:t>sut</a:t>
            </a:r>
            <a:r>
              <a:rPr lang="en-GB" dirty="0">
                <a:cs typeface="Calibri"/>
              </a:rPr>
              <a:t> </a:t>
            </a:r>
            <a:r>
              <a:rPr lang="en-GB" dirty="0" err="1">
                <a:cs typeface="Calibri"/>
              </a:rPr>
              <a:t>mae</a:t>
            </a:r>
            <a:r>
              <a:rPr lang="en-GB" dirty="0">
                <a:cs typeface="Calibri"/>
              </a:rPr>
              <a:t> WOW </a:t>
            </a:r>
            <a:r>
              <a:rPr lang="en-GB" dirty="0" err="1">
                <a:cs typeface="Calibri"/>
              </a:rPr>
              <a:t>yn</a:t>
            </a:r>
            <a:r>
              <a:rPr lang="en-GB" dirty="0">
                <a:cs typeface="Calibri"/>
              </a:rPr>
              <a:t> </a:t>
            </a:r>
            <a:r>
              <a:rPr lang="en-GB" dirty="0" err="1">
                <a:cs typeface="Calibri"/>
              </a:rPr>
              <a:t>gweithio</a:t>
            </a:r>
            <a:r>
              <a:rPr lang="en-GB" dirty="0">
                <a:cs typeface="Calibri"/>
              </a:rPr>
              <a:t>.</a:t>
            </a:r>
          </a:p>
          <a:p>
            <a:endParaRPr lang="en-GB" dirty="0"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err="1">
                <a:cs typeface="Calibri"/>
              </a:rPr>
              <a:t>Teithiwch</a:t>
            </a:r>
            <a:r>
              <a:rPr lang="en-GB" dirty="0">
                <a:cs typeface="Calibri"/>
              </a:rPr>
              <a:t> </a:t>
            </a:r>
            <a:r>
              <a:rPr lang="en-GB" dirty="0" err="1">
                <a:cs typeface="Calibri"/>
              </a:rPr>
              <a:t>I’r</a:t>
            </a:r>
            <a:r>
              <a:rPr lang="en-GB" dirty="0">
                <a:cs typeface="Calibri"/>
              </a:rPr>
              <a:t> </a:t>
            </a:r>
            <a:r>
              <a:rPr lang="en-GB" dirty="0" err="1">
                <a:cs typeface="Calibri"/>
              </a:rPr>
              <a:t>ysgol</a:t>
            </a:r>
            <a:r>
              <a:rPr lang="en-GB" dirty="0">
                <a:cs typeface="Calibri"/>
              </a:rPr>
              <a:t> </a:t>
            </a:r>
            <a:r>
              <a:rPr lang="en-GB" dirty="0" err="1">
                <a:cs typeface="Calibri"/>
              </a:rPr>
              <a:t>mewn</a:t>
            </a:r>
            <a:r>
              <a:rPr lang="en-GB" dirty="0">
                <a:cs typeface="Calibri"/>
              </a:rPr>
              <a:t> </a:t>
            </a:r>
            <a:r>
              <a:rPr lang="en-GB" dirty="0" err="1">
                <a:cs typeface="Calibri"/>
              </a:rPr>
              <a:t>ffordd</a:t>
            </a:r>
            <a:r>
              <a:rPr lang="en-GB" dirty="0">
                <a:cs typeface="Calibri"/>
              </a:rPr>
              <a:t> </a:t>
            </a:r>
            <a:r>
              <a:rPr lang="en-GB" dirty="0" err="1">
                <a:cs typeface="Calibri"/>
              </a:rPr>
              <a:t>actif</a:t>
            </a:r>
            <a:r>
              <a:rPr lang="en-GB" dirty="0">
                <a:cs typeface="Calibri"/>
              </a:rPr>
              <a:t> o </a:t>
            </a:r>
            <a:r>
              <a:rPr lang="en-GB" dirty="0" err="1">
                <a:cs typeface="Calibri"/>
              </a:rPr>
              <a:t>leiaf</a:t>
            </a:r>
            <a:r>
              <a:rPr lang="en-GB" dirty="0">
                <a:cs typeface="Calibri"/>
              </a:rPr>
              <a:t> </a:t>
            </a:r>
            <a:r>
              <a:rPr lang="en-GB" dirty="0" err="1">
                <a:cs typeface="Calibri"/>
              </a:rPr>
              <a:t>unwaith</a:t>
            </a:r>
            <a:r>
              <a:rPr lang="en-GB" dirty="0">
                <a:cs typeface="Calibri"/>
              </a:rPr>
              <a:t> y </a:t>
            </a:r>
            <a:r>
              <a:rPr lang="en-GB" dirty="0" err="1">
                <a:cs typeface="Calibri"/>
              </a:rPr>
              <a:t>wythnos</a:t>
            </a:r>
            <a:r>
              <a:rPr lang="en-GB" dirty="0">
                <a:cs typeface="Calibri"/>
              </a:rPr>
              <a:t> – </a:t>
            </a:r>
            <a:r>
              <a:rPr lang="en-GB" dirty="0" err="1">
                <a:cs typeface="Calibri"/>
              </a:rPr>
              <a:t>mae</a:t>
            </a:r>
            <a:r>
              <a:rPr lang="en-GB" dirty="0">
                <a:cs typeface="Calibri"/>
              </a:rPr>
              <a:t> </a:t>
            </a:r>
            <a:r>
              <a:rPr lang="en-GB" dirty="0" err="1">
                <a:cs typeface="Calibri"/>
              </a:rPr>
              <a:t>hyn</a:t>
            </a:r>
            <a:r>
              <a:rPr lang="en-GB" dirty="0">
                <a:cs typeface="Calibri"/>
              </a:rPr>
              <a:t> </a:t>
            </a:r>
            <a:r>
              <a:rPr lang="en-GB" dirty="0" err="1">
                <a:cs typeface="Calibri"/>
              </a:rPr>
              <a:t>yn</a:t>
            </a:r>
            <a:r>
              <a:rPr lang="en-GB" dirty="0">
                <a:cs typeface="Calibri"/>
              </a:rPr>
              <a:t> </a:t>
            </a:r>
            <a:r>
              <a:rPr lang="en-GB" dirty="0" err="1">
                <a:cs typeface="Calibri"/>
              </a:rPr>
              <a:t>cynnwys</a:t>
            </a:r>
            <a:r>
              <a:rPr lang="en-GB" dirty="0">
                <a:cs typeface="Calibri"/>
              </a:rPr>
              <a:t> </a:t>
            </a:r>
            <a:r>
              <a:rPr lang="en-GB" dirty="0" err="1">
                <a:cs typeface="Calibri"/>
              </a:rPr>
              <a:t>cerdded</a:t>
            </a:r>
            <a:r>
              <a:rPr lang="en-GB" dirty="0">
                <a:cs typeface="Calibri"/>
              </a:rPr>
              <a:t>, </a:t>
            </a:r>
            <a:r>
              <a:rPr lang="cy-GB" sz="1200" dirty="0">
                <a:effectLst/>
                <a:latin typeface="AppleSystemUIFont"/>
                <a:ea typeface="AppleSystemUIFont"/>
                <a:cs typeface="AppleSystemUIFont"/>
              </a:rPr>
              <a:t>olwynio, sgwtera, a beicio. Cofnodwch eich teithiau ar y Traciwr Teithio ac ennillwch eich bathodynnau yn fisol.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y-GB" sz="1200" dirty="0">
              <a:effectLst/>
              <a:latin typeface="AppleSystemUIFont"/>
              <a:cs typeface="Calibri"/>
            </a:endParaRPr>
          </a:p>
          <a:p>
            <a:pPr fontAlgn="base"/>
            <a:r>
              <a:rPr lang="en-GB" sz="1200" b="0" i="0" dirty="0" err="1">
                <a:solidFill>
                  <a:srgbClr val="000000"/>
                </a:solidFill>
                <a:effectLst/>
                <a:latin typeface="Swiss721BT-Roman"/>
              </a:rPr>
              <a:t>Peidiwch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Swiss721BT-Roman"/>
              </a:rPr>
              <a:t> ag </a:t>
            </a:r>
            <a:r>
              <a:rPr lang="en-GB" sz="1200" b="0" i="0" dirty="0" err="1">
                <a:solidFill>
                  <a:srgbClr val="000000"/>
                </a:solidFill>
                <a:effectLst/>
                <a:latin typeface="Swiss721BT-Roman"/>
              </a:rPr>
              <a:t>anghofio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Swiss721BT-Roman"/>
              </a:rPr>
              <a:t> </a:t>
            </a:r>
            <a:r>
              <a:rPr lang="en-GB" sz="1200" b="0" i="0" dirty="0" err="1">
                <a:solidFill>
                  <a:srgbClr val="000000"/>
                </a:solidFill>
                <a:effectLst/>
                <a:latin typeface="Swiss721BT-Roman"/>
              </a:rPr>
              <a:t>os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Swiss721BT-Roman"/>
              </a:rPr>
              <a:t> </a:t>
            </a:r>
            <a:r>
              <a:rPr lang="en-GB" sz="1200" b="0" i="0" dirty="0" err="1">
                <a:solidFill>
                  <a:srgbClr val="000000"/>
                </a:solidFill>
                <a:effectLst/>
                <a:latin typeface="Swiss721BT-Roman"/>
              </a:rPr>
              <a:t>ydych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Swiss721BT-Roman"/>
              </a:rPr>
              <a:t> </a:t>
            </a:r>
            <a:r>
              <a:rPr lang="en-GB" sz="1200" b="0" i="0" dirty="0" err="1">
                <a:solidFill>
                  <a:srgbClr val="000000"/>
                </a:solidFill>
                <a:effectLst/>
                <a:latin typeface="Swiss721BT-Roman"/>
              </a:rPr>
              <a:t>yn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Swiss721BT-Roman"/>
              </a:rPr>
              <a:t> </a:t>
            </a:r>
            <a:r>
              <a:rPr lang="en-GB" sz="1200" b="0" i="0" dirty="0" err="1">
                <a:solidFill>
                  <a:srgbClr val="000000"/>
                </a:solidFill>
                <a:effectLst/>
                <a:latin typeface="Swiss721BT-Roman"/>
              </a:rPr>
              <a:t>byw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Swiss721BT-Roman"/>
              </a:rPr>
              <a:t> </a:t>
            </a:r>
            <a:r>
              <a:rPr lang="en-GB" sz="1200" b="0" i="0" dirty="0" err="1">
                <a:solidFill>
                  <a:srgbClr val="000000"/>
                </a:solidFill>
                <a:effectLst/>
                <a:latin typeface="Swiss721BT-Roman"/>
              </a:rPr>
              <a:t>yn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Swiss721BT-Roman"/>
              </a:rPr>
              <a:t> bell </a:t>
            </a:r>
            <a:r>
              <a:rPr lang="en-GB" sz="1200" b="0" i="0" dirty="0" err="1">
                <a:solidFill>
                  <a:srgbClr val="000000"/>
                </a:solidFill>
                <a:effectLst/>
                <a:latin typeface="Swiss721BT-Roman"/>
              </a:rPr>
              <a:t>o’r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Swiss721BT-Roman"/>
              </a:rPr>
              <a:t> </a:t>
            </a:r>
            <a:r>
              <a:rPr lang="en-GB" sz="1200" b="0" i="0" dirty="0" err="1">
                <a:solidFill>
                  <a:srgbClr val="000000"/>
                </a:solidFill>
                <a:effectLst/>
                <a:latin typeface="Swiss721BT-Roman"/>
              </a:rPr>
              <a:t>ysgol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Swiss721BT-Roman"/>
              </a:rPr>
              <a:t> </a:t>
            </a:r>
            <a:r>
              <a:rPr lang="en-GB" sz="1200" b="0" i="0" dirty="0" err="1">
                <a:solidFill>
                  <a:srgbClr val="000000"/>
                </a:solidFill>
                <a:effectLst/>
                <a:latin typeface="Swiss721BT-Roman"/>
              </a:rPr>
              <a:t>fedrwch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Swiss721BT-Roman"/>
              </a:rPr>
              <a:t> chi </a:t>
            </a:r>
            <a:r>
              <a:rPr lang="en-GB" sz="1200" b="0" i="0" dirty="0" err="1">
                <a:solidFill>
                  <a:srgbClr val="000000"/>
                </a:solidFill>
                <a:effectLst/>
                <a:latin typeface="Swiss721BT-Roman"/>
              </a:rPr>
              <a:t>hefyd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Swiss721BT-Roman"/>
              </a:rPr>
              <a:t> </a:t>
            </a:r>
            <a:r>
              <a:rPr lang="en-GB" sz="1200" b="0" i="0" dirty="0" err="1">
                <a:solidFill>
                  <a:srgbClr val="000000"/>
                </a:solidFill>
                <a:effectLst/>
                <a:latin typeface="Swiss721BT-Roman"/>
              </a:rPr>
              <a:t>Parcio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Swiss721BT-Roman"/>
              </a:rPr>
              <a:t> a </a:t>
            </a:r>
            <a:r>
              <a:rPr lang="en-GB" sz="1200" b="0" i="0" dirty="0" err="1">
                <a:solidFill>
                  <a:srgbClr val="000000"/>
                </a:solidFill>
                <a:effectLst/>
                <a:latin typeface="Swiss721BT-Roman"/>
              </a:rPr>
              <a:t>Cherdded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Swiss721BT-Roman"/>
              </a:rPr>
              <a:t>. Mae </a:t>
            </a:r>
            <a:r>
              <a:rPr lang="en-GB" sz="1200" b="0" i="0" dirty="0" err="1">
                <a:solidFill>
                  <a:srgbClr val="000000"/>
                </a:solidFill>
                <a:effectLst/>
                <a:latin typeface="Swiss721BT-Roman"/>
              </a:rPr>
              <a:t>hyn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Swiss721BT-Roman"/>
              </a:rPr>
              <a:t> </a:t>
            </a:r>
            <a:r>
              <a:rPr lang="en-GB" sz="1200" b="0" i="0" dirty="0" err="1">
                <a:solidFill>
                  <a:srgbClr val="000000"/>
                </a:solidFill>
                <a:effectLst/>
                <a:latin typeface="Swiss721BT-Roman"/>
              </a:rPr>
              <a:t>yn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Swiss721BT-Roman"/>
              </a:rPr>
              <a:t> </a:t>
            </a:r>
            <a:r>
              <a:rPr lang="en-GB" sz="1200" b="0" i="0" dirty="0" err="1">
                <a:solidFill>
                  <a:srgbClr val="000000"/>
                </a:solidFill>
                <a:effectLst/>
                <a:latin typeface="Swiss721BT-Roman"/>
              </a:rPr>
              <a:t>syniad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Swiss721BT-Roman"/>
              </a:rPr>
              <a:t> </a:t>
            </a:r>
            <a:r>
              <a:rPr lang="en-GB" sz="1200" b="0" i="0" dirty="0" err="1">
                <a:solidFill>
                  <a:srgbClr val="000000"/>
                </a:solidFill>
                <a:effectLst/>
                <a:latin typeface="Swiss721BT-Roman"/>
              </a:rPr>
              <a:t>syml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Swiss721BT-Roman"/>
              </a:rPr>
              <a:t> I </a:t>
            </a:r>
            <a:r>
              <a:rPr lang="en-GB" sz="1200" b="0" i="0" dirty="0" err="1">
                <a:solidFill>
                  <a:srgbClr val="000000"/>
                </a:solidFill>
                <a:effectLst/>
                <a:latin typeface="Swiss721BT-Roman"/>
              </a:rPr>
              <a:t>deuluoedd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Swiss721BT-Roman"/>
              </a:rPr>
              <a:t> </a:t>
            </a:r>
            <a:r>
              <a:rPr lang="en-GB" sz="1200" b="0" i="0" dirty="0" err="1">
                <a:solidFill>
                  <a:srgbClr val="000000"/>
                </a:solidFill>
                <a:effectLst/>
                <a:latin typeface="Swiss721BT-Roman"/>
              </a:rPr>
              <a:t>sy’n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Swiss721BT-Roman"/>
              </a:rPr>
              <a:t> </a:t>
            </a:r>
            <a:r>
              <a:rPr lang="en-GB" sz="1200" b="0" i="0" dirty="0" err="1">
                <a:solidFill>
                  <a:srgbClr val="000000"/>
                </a:solidFill>
                <a:effectLst/>
                <a:latin typeface="Swiss721BT-Roman"/>
              </a:rPr>
              <a:t>byw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Swiss721BT-Roman"/>
              </a:rPr>
              <a:t> </a:t>
            </a:r>
            <a:r>
              <a:rPr lang="en-GB" sz="1200" b="0" i="0" dirty="0" err="1">
                <a:solidFill>
                  <a:srgbClr val="000000"/>
                </a:solidFill>
                <a:effectLst/>
                <a:latin typeface="Swiss721BT-Roman"/>
              </a:rPr>
              <a:t>yn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Swiss721BT-Roman"/>
              </a:rPr>
              <a:t> bell I </a:t>
            </a:r>
            <a:r>
              <a:rPr lang="en-GB" sz="1200" b="0" i="0" dirty="0" err="1">
                <a:solidFill>
                  <a:srgbClr val="000000"/>
                </a:solidFill>
                <a:effectLst/>
                <a:latin typeface="Swiss721BT-Roman"/>
              </a:rPr>
              <a:t>ffwrdd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Swiss721BT-Roman"/>
              </a:rPr>
              <a:t>, a </a:t>
            </a:r>
            <a:r>
              <a:rPr lang="en-GB" sz="1200" b="0" i="0" dirty="0" err="1">
                <a:solidFill>
                  <a:srgbClr val="000000"/>
                </a:solidFill>
                <a:effectLst/>
                <a:latin typeface="Swiss721BT-Roman"/>
              </a:rPr>
              <a:t>mae’n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Swiss721BT-Roman"/>
              </a:rPr>
              <a:t> </a:t>
            </a:r>
            <a:r>
              <a:rPr lang="en-GB" sz="1200" b="0" i="0" dirty="0" err="1">
                <a:solidFill>
                  <a:srgbClr val="000000"/>
                </a:solidFill>
                <a:effectLst/>
                <a:latin typeface="Swiss721BT-Roman"/>
              </a:rPr>
              <a:t>meddwl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Swiss721BT-Roman"/>
              </a:rPr>
              <a:t> </a:t>
            </a:r>
            <a:r>
              <a:rPr lang="en-GB" sz="1200" b="0" i="0" dirty="0" err="1">
                <a:solidFill>
                  <a:srgbClr val="000000"/>
                </a:solidFill>
                <a:effectLst/>
                <a:latin typeface="Swiss721BT-Roman"/>
              </a:rPr>
              <a:t>fedryn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Swiss721BT-Roman"/>
              </a:rPr>
              <a:t> </a:t>
            </a:r>
            <a:r>
              <a:rPr lang="en-GB" sz="1200" b="0" i="0" dirty="0" err="1">
                <a:solidFill>
                  <a:srgbClr val="000000"/>
                </a:solidFill>
                <a:effectLst/>
                <a:latin typeface="Swiss721BT-Roman"/>
              </a:rPr>
              <a:t>nhw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Swiss721BT-Roman"/>
              </a:rPr>
              <a:t> </a:t>
            </a:r>
            <a:r>
              <a:rPr lang="en-GB" sz="1200" b="0" i="0" dirty="0" err="1">
                <a:solidFill>
                  <a:srgbClr val="000000"/>
                </a:solidFill>
                <a:effectLst/>
                <a:latin typeface="Swiss721BT-Roman"/>
              </a:rPr>
              <a:t>fwynhau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Swiss721BT-Roman"/>
              </a:rPr>
              <a:t> y </a:t>
            </a:r>
            <a:r>
              <a:rPr lang="en-GB" sz="1200" b="0" i="0" dirty="0" err="1">
                <a:solidFill>
                  <a:srgbClr val="000000"/>
                </a:solidFill>
                <a:effectLst/>
                <a:latin typeface="Swiss721BT-Roman"/>
              </a:rPr>
              <a:t>manteision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Swiss721BT-Roman"/>
              </a:rPr>
              <a:t> o </a:t>
            </a:r>
            <a:r>
              <a:rPr lang="en-GB" sz="1200" b="0" i="0" dirty="0" err="1">
                <a:solidFill>
                  <a:srgbClr val="000000"/>
                </a:solidFill>
                <a:effectLst/>
                <a:latin typeface="Swiss721BT-Roman"/>
              </a:rPr>
              <a:t>cerdded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Swiss721BT-Roman"/>
              </a:rPr>
              <a:t> </a:t>
            </a:r>
            <a:r>
              <a:rPr lang="en-GB" sz="1200" b="0" i="0" dirty="0" err="1">
                <a:solidFill>
                  <a:srgbClr val="000000"/>
                </a:solidFill>
                <a:effectLst/>
                <a:latin typeface="Swiss721BT-Roman"/>
              </a:rPr>
              <a:t>I’r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Swiss721BT-Roman"/>
              </a:rPr>
              <a:t> </a:t>
            </a:r>
            <a:r>
              <a:rPr lang="en-GB" sz="1200" b="0" i="0" dirty="0" err="1">
                <a:solidFill>
                  <a:srgbClr val="000000"/>
                </a:solidFill>
                <a:effectLst/>
                <a:latin typeface="Swiss721BT-Roman"/>
              </a:rPr>
              <a:t>ysgol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Swiss721BT-Roman"/>
              </a:rPr>
              <a:t>. </a:t>
            </a:r>
          </a:p>
          <a:p>
            <a:pPr fontAlgn="base"/>
            <a:endParaRPr lang="en-GB" sz="1200" b="0" i="0" dirty="0">
              <a:solidFill>
                <a:srgbClr val="000000"/>
              </a:solidFill>
              <a:effectLst/>
              <a:latin typeface="Swiss721BT-Roman"/>
            </a:endParaRPr>
          </a:p>
          <a:p>
            <a:pPr fontAlgn="base"/>
            <a:r>
              <a:rPr lang="en-GB" sz="1200" b="0" i="0" dirty="0">
                <a:solidFill>
                  <a:srgbClr val="000000"/>
                </a:solidFill>
                <a:effectLst/>
                <a:latin typeface="Swiss721BT-Roman"/>
              </a:rPr>
              <a:t>I </a:t>
            </a:r>
            <a:r>
              <a:rPr lang="en-GB" sz="1200" b="0" i="0" dirty="0" err="1">
                <a:solidFill>
                  <a:srgbClr val="000000"/>
                </a:solidFill>
                <a:effectLst/>
                <a:latin typeface="Swiss721BT-Roman"/>
              </a:rPr>
              <a:t>Parcio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Swiss721BT-Roman"/>
              </a:rPr>
              <a:t> a </a:t>
            </a:r>
            <a:r>
              <a:rPr lang="en-GB" sz="1200" b="0" i="0" dirty="0" err="1">
                <a:solidFill>
                  <a:srgbClr val="000000"/>
                </a:solidFill>
                <a:effectLst/>
                <a:latin typeface="Swiss721BT-Roman"/>
              </a:rPr>
              <a:t>Cherdded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Swiss721BT-Roman"/>
              </a:rPr>
              <a:t>, </a:t>
            </a:r>
            <a:r>
              <a:rPr lang="en-GB" sz="1200" b="0" i="0" dirty="0" err="1">
                <a:solidFill>
                  <a:srgbClr val="000000"/>
                </a:solidFill>
                <a:effectLst/>
                <a:latin typeface="Swiss721BT-Roman"/>
              </a:rPr>
              <a:t>parciwch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Swiss721BT-Roman"/>
              </a:rPr>
              <a:t> y car 10 </a:t>
            </a:r>
            <a:r>
              <a:rPr lang="en-GB" sz="1200" b="0" i="0" dirty="0" err="1">
                <a:solidFill>
                  <a:srgbClr val="000000"/>
                </a:solidFill>
                <a:effectLst/>
                <a:latin typeface="Swiss721BT-Roman"/>
              </a:rPr>
              <a:t>munud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Swiss721BT-Roman"/>
              </a:rPr>
              <a:t> </a:t>
            </a:r>
            <a:r>
              <a:rPr lang="en-GB" sz="1200" b="0" i="0" dirty="0" err="1">
                <a:solidFill>
                  <a:srgbClr val="000000"/>
                </a:solidFill>
                <a:effectLst/>
                <a:latin typeface="Swiss721BT-Roman"/>
              </a:rPr>
              <a:t>i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Swiss721BT-Roman"/>
              </a:rPr>
              <a:t> </a:t>
            </a:r>
            <a:r>
              <a:rPr lang="en-GB" sz="1200" b="0" i="0" dirty="0" err="1">
                <a:solidFill>
                  <a:srgbClr val="000000"/>
                </a:solidFill>
                <a:effectLst/>
                <a:latin typeface="Swiss721BT-Roman"/>
              </a:rPr>
              <a:t>ffwrdd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Swiss721BT-Roman"/>
              </a:rPr>
              <a:t> o </a:t>
            </a:r>
            <a:r>
              <a:rPr lang="en-GB" sz="1200" b="0" i="0" dirty="0" err="1">
                <a:solidFill>
                  <a:srgbClr val="000000"/>
                </a:solidFill>
                <a:effectLst/>
                <a:latin typeface="Swiss721BT-Roman"/>
              </a:rPr>
              <a:t>gatiau'r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Swiss721BT-Roman"/>
              </a:rPr>
              <a:t> </a:t>
            </a:r>
            <a:r>
              <a:rPr lang="en-GB" sz="1200" b="0" i="0" dirty="0" err="1">
                <a:solidFill>
                  <a:srgbClr val="000000"/>
                </a:solidFill>
                <a:effectLst/>
                <a:latin typeface="Swiss721BT-Roman"/>
              </a:rPr>
              <a:t>ysgol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Swiss721BT-Roman"/>
              </a:rPr>
              <a:t> a </a:t>
            </a:r>
            <a:r>
              <a:rPr lang="en-GB" sz="1200" b="0" i="0" dirty="0" err="1">
                <a:solidFill>
                  <a:srgbClr val="000000"/>
                </a:solidFill>
                <a:effectLst/>
                <a:latin typeface="Swiss721BT-Roman"/>
              </a:rPr>
              <a:t>cherddwch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Swiss721BT-Roman"/>
              </a:rPr>
              <a:t> y </a:t>
            </a:r>
            <a:r>
              <a:rPr lang="en-GB" sz="1200" b="0" i="0" dirty="0" err="1">
                <a:solidFill>
                  <a:srgbClr val="000000"/>
                </a:solidFill>
                <a:effectLst/>
                <a:latin typeface="Swiss721BT-Roman"/>
              </a:rPr>
              <a:t>pellter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Swiss721BT-Roman"/>
              </a:rPr>
              <a:t> </a:t>
            </a:r>
            <a:r>
              <a:rPr lang="en-GB" sz="1200" b="0" i="0" dirty="0" err="1">
                <a:solidFill>
                  <a:srgbClr val="000000"/>
                </a:solidFill>
                <a:effectLst/>
                <a:latin typeface="Swiss721BT-Roman"/>
              </a:rPr>
              <a:t>sydd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Swiss721BT-Roman"/>
              </a:rPr>
              <a:t> </a:t>
            </a:r>
            <a:r>
              <a:rPr lang="en-GB" sz="1200" b="0" i="0" dirty="0" err="1">
                <a:solidFill>
                  <a:srgbClr val="000000"/>
                </a:solidFill>
                <a:effectLst/>
                <a:latin typeface="Swiss721BT-Roman"/>
              </a:rPr>
              <a:t>yn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Swiss721BT-Roman"/>
              </a:rPr>
              <a:t> </a:t>
            </a:r>
            <a:r>
              <a:rPr lang="en-GB" sz="1200" b="0" i="0" dirty="0" err="1">
                <a:solidFill>
                  <a:srgbClr val="000000"/>
                </a:solidFill>
                <a:effectLst/>
                <a:latin typeface="Swiss721BT-Roman"/>
              </a:rPr>
              <a:t>weddill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Swiss721BT-Roman"/>
              </a:rPr>
              <a:t>. Mae </a:t>
            </a:r>
            <a:r>
              <a:rPr lang="en-GB" sz="1200" b="0" i="0" dirty="0" err="1">
                <a:solidFill>
                  <a:srgbClr val="000000"/>
                </a:solidFill>
                <a:effectLst/>
                <a:latin typeface="Swiss721BT-Roman"/>
              </a:rPr>
              <a:t>hyn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Swiss721BT-Roman"/>
              </a:rPr>
              <a:t> </a:t>
            </a:r>
            <a:r>
              <a:rPr lang="en-GB" sz="1200" b="0" i="0" dirty="0" err="1">
                <a:solidFill>
                  <a:srgbClr val="000000"/>
                </a:solidFill>
                <a:effectLst/>
                <a:latin typeface="Swiss721BT-Roman"/>
              </a:rPr>
              <a:t>yn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Swiss721BT-Roman"/>
              </a:rPr>
              <a:t> </a:t>
            </a:r>
            <a:r>
              <a:rPr lang="en-GB" sz="1200" b="0" i="0" dirty="0" err="1">
                <a:solidFill>
                  <a:srgbClr val="000000"/>
                </a:solidFill>
                <a:effectLst/>
                <a:latin typeface="Swiss721BT-Roman"/>
              </a:rPr>
              <a:t>ffordd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Swiss721BT-Roman"/>
              </a:rPr>
              <a:t> </a:t>
            </a:r>
            <a:r>
              <a:rPr lang="en-GB" sz="1200" b="0" i="0" dirty="0" err="1">
                <a:solidFill>
                  <a:srgbClr val="000000"/>
                </a:solidFill>
                <a:effectLst/>
                <a:latin typeface="Swiss721BT-Roman"/>
              </a:rPr>
              <a:t>gwych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Swiss721BT-Roman"/>
              </a:rPr>
              <a:t> o </a:t>
            </a:r>
            <a:r>
              <a:rPr lang="en-GB" sz="1200" b="0" i="0" dirty="0" err="1">
                <a:solidFill>
                  <a:srgbClr val="000000"/>
                </a:solidFill>
                <a:effectLst/>
                <a:latin typeface="Swiss721BT-Roman"/>
              </a:rPr>
              <a:t>gadw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Swiss721BT-Roman"/>
              </a:rPr>
              <a:t> </a:t>
            </a:r>
            <a:r>
              <a:rPr lang="en-GB" sz="1200" b="0" i="0" dirty="0" err="1">
                <a:solidFill>
                  <a:srgbClr val="000000"/>
                </a:solidFill>
                <a:effectLst/>
                <a:latin typeface="Swiss721BT-Roman"/>
              </a:rPr>
              <a:t>traffig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Swiss721BT-Roman"/>
              </a:rPr>
              <a:t> </a:t>
            </a:r>
            <a:r>
              <a:rPr lang="en-GB" sz="1200" b="0" i="0" dirty="0" err="1">
                <a:solidFill>
                  <a:srgbClr val="000000"/>
                </a:solidFill>
                <a:effectLst/>
                <a:latin typeface="Swiss721BT-Roman"/>
              </a:rPr>
              <a:t>i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Swiss721BT-Roman"/>
              </a:rPr>
              <a:t> </a:t>
            </a:r>
            <a:r>
              <a:rPr lang="en-GB" sz="1200" b="0" i="0" dirty="0" err="1">
                <a:solidFill>
                  <a:srgbClr val="000000"/>
                </a:solidFill>
                <a:effectLst/>
                <a:latin typeface="Swiss721BT-Roman"/>
              </a:rPr>
              <a:t>ffwrdd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Swiss721BT-Roman"/>
              </a:rPr>
              <a:t> o </a:t>
            </a:r>
            <a:r>
              <a:rPr lang="en-GB" sz="1200" b="0" i="0" dirty="0" err="1">
                <a:solidFill>
                  <a:srgbClr val="000000"/>
                </a:solidFill>
                <a:effectLst/>
                <a:latin typeface="Swiss721BT-Roman"/>
              </a:rPr>
              <a:t>gatiau'r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Swiss721BT-Roman"/>
              </a:rPr>
              <a:t> </a:t>
            </a:r>
            <a:r>
              <a:rPr lang="en-GB" sz="1200" b="0" i="0" dirty="0" err="1">
                <a:solidFill>
                  <a:srgbClr val="000000"/>
                </a:solidFill>
                <a:effectLst/>
                <a:latin typeface="Swiss721BT-Roman"/>
              </a:rPr>
              <a:t>ysgol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Swiss721BT-Roman"/>
              </a:rPr>
              <a:t>, </a:t>
            </a:r>
            <a:r>
              <a:rPr lang="en-GB" sz="1200" b="0" i="0" dirty="0" err="1">
                <a:solidFill>
                  <a:srgbClr val="000000"/>
                </a:solidFill>
                <a:effectLst/>
                <a:latin typeface="Swiss721BT-Roman"/>
              </a:rPr>
              <a:t>gan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Swiss721BT-Roman"/>
              </a:rPr>
              <a:t> </a:t>
            </a:r>
            <a:r>
              <a:rPr lang="en-GB" sz="1200" b="0" i="0" dirty="0" err="1">
                <a:solidFill>
                  <a:srgbClr val="000000"/>
                </a:solidFill>
                <a:effectLst/>
                <a:latin typeface="Swiss721BT-Roman"/>
              </a:rPr>
              <a:t>wneud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Swiss721BT-Roman"/>
              </a:rPr>
              <a:t> </a:t>
            </a:r>
            <a:r>
              <a:rPr lang="en-GB" sz="1200" b="0" i="0" dirty="0" err="1">
                <a:solidFill>
                  <a:srgbClr val="000000"/>
                </a:solidFill>
                <a:effectLst/>
                <a:latin typeface="Swiss721BT-Roman"/>
              </a:rPr>
              <a:t>hi'n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Swiss721BT-Roman"/>
              </a:rPr>
              <a:t> </a:t>
            </a:r>
            <a:r>
              <a:rPr lang="en-GB" sz="1200" b="0" i="0" dirty="0" err="1">
                <a:solidFill>
                  <a:srgbClr val="000000"/>
                </a:solidFill>
                <a:effectLst/>
                <a:latin typeface="Swiss721BT-Roman"/>
              </a:rPr>
              <a:t>fwy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Swiss721BT-Roman"/>
              </a:rPr>
              <a:t> </a:t>
            </a:r>
            <a:r>
              <a:rPr lang="en-GB" sz="1200" b="0" i="0" dirty="0" err="1">
                <a:solidFill>
                  <a:srgbClr val="000000"/>
                </a:solidFill>
                <a:effectLst/>
                <a:latin typeface="Swiss721BT-Roman"/>
              </a:rPr>
              <a:t>diogel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Swiss721BT-Roman"/>
              </a:rPr>
              <a:t> </a:t>
            </a:r>
            <a:r>
              <a:rPr lang="en-GB" sz="1200" b="0" i="0" dirty="0" err="1">
                <a:solidFill>
                  <a:srgbClr val="000000"/>
                </a:solidFill>
                <a:effectLst/>
                <a:latin typeface="Swiss721BT-Roman"/>
              </a:rPr>
              <a:t>i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Swiss721BT-Roman"/>
              </a:rPr>
              <a:t> chi </a:t>
            </a:r>
            <a:r>
              <a:rPr lang="en-GB" sz="1200" b="0" i="0" dirty="0" err="1">
                <a:solidFill>
                  <a:srgbClr val="000000"/>
                </a:solidFill>
                <a:effectLst/>
                <a:latin typeface="Swiss721BT-Roman"/>
              </a:rPr>
              <a:t>i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Swiss721BT-Roman"/>
              </a:rPr>
              <a:t> </a:t>
            </a:r>
            <a:r>
              <a:rPr lang="en-GB" sz="1200" b="0" i="0" dirty="0" err="1">
                <a:solidFill>
                  <a:srgbClr val="000000"/>
                </a:solidFill>
                <a:effectLst/>
                <a:latin typeface="Swiss721BT-Roman"/>
              </a:rPr>
              <a:t>gyd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Swiss721BT-Roman"/>
              </a:rPr>
              <a:t>.</a:t>
            </a:r>
          </a:p>
          <a:p>
            <a:pPr fontAlgn="base"/>
            <a:endParaRPr lang="en-GB" sz="1200" b="0" i="0" dirty="0">
              <a:solidFill>
                <a:srgbClr val="000000"/>
              </a:solidFill>
              <a:effectLst/>
              <a:latin typeface="Swiss721BT-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9CC8A5-46B7-4454-8F18-F4CD877A2BAA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78407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en-GB" dirty="0" err="1">
                <a:cs typeface="Calibri"/>
              </a:rPr>
              <a:t>Byddwch</a:t>
            </a:r>
            <a:r>
              <a:rPr lang="en-GB" dirty="0">
                <a:cs typeface="Calibri"/>
              </a:rPr>
              <a:t> </a:t>
            </a:r>
            <a:r>
              <a:rPr lang="en-GB" dirty="0" err="1">
                <a:cs typeface="Calibri"/>
              </a:rPr>
              <a:t>yn</a:t>
            </a:r>
            <a:r>
              <a:rPr lang="en-GB" dirty="0">
                <a:cs typeface="Calibri"/>
              </a:rPr>
              <a:t> </a:t>
            </a:r>
            <a:r>
              <a:rPr lang="en-GB" dirty="0" err="1">
                <a:cs typeface="Calibri"/>
              </a:rPr>
              <a:t>defnyddio'r</a:t>
            </a:r>
            <a:r>
              <a:rPr lang="en-GB" dirty="0">
                <a:cs typeface="Calibri"/>
              </a:rPr>
              <a:t> </a:t>
            </a:r>
            <a:r>
              <a:rPr lang="en-GB" dirty="0" err="1">
                <a:cs typeface="Calibri"/>
              </a:rPr>
              <a:t>Traciwr</a:t>
            </a:r>
            <a:r>
              <a:rPr lang="en-GB" dirty="0">
                <a:cs typeface="Calibri"/>
              </a:rPr>
              <a:t> </a:t>
            </a:r>
            <a:r>
              <a:rPr lang="en-GB" dirty="0" err="1">
                <a:cs typeface="Calibri"/>
              </a:rPr>
              <a:t>Teithio</a:t>
            </a:r>
            <a:r>
              <a:rPr lang="en-GB" dirty="0">
                <a:cs typeface="Calibri"/>
              </a:rPr>
              <a:t> </a:t>
            </a:r>
            <a:r>
              <a:rPr lang="en-GB" dirty="0" err="1">
                <a:cs typeface="Calibri"/>
              </a:rPr>
              <a:t>i</a:t>
            </a:r>
            <a:r>
              <a:rPr lang="en-GB" dirty="0">
                <a:cs typeface="Calibri"/>
              </a:rPr>
              <a:t> </a:t>
            </a:r>
            <a:r>
              <a:rPr lang="en-GB" dirty="0" err="1">
                <a:cs typeface="Calibri"/>
              </a:rPr>
              <a:t>gofnodi</a:t>
            </a:r>
            <a:r>
              <a:rPr lang="en-GB" dirty="0">
                <a:cs typeface="Calibri"/>
              </a:rPr>
              <a:t> </a:t>
            </a:r>
            <a:r>
              <a:rPr lang="en-GB" dirty="0" err="1">
                <a:cs typeface="Calibri"/>
              </a:rPr>
              <a:t>sut</a:t>
            </a:r>
            <a:r>
              <a:rPr lang="en-GB" dirty="0">
                <a:cs typeface="Calibri"/>
              </a:rPr>
              <a:t> </a:t>
            </a:r>
            <a:r>
              <a:rPr lang="en-GB" dirty="0" err="1">
                <a:cs typeface="Calibri"/>
              </a:rPr>
              <a:t>rydych</a:t>
            </a:r>
            <a:r>
              <a:rPr lang="en-GB" dirty="0">
                <a:cs typeface="Calibri"/>
              </a:rPr>
              <a:t> </a:t>
            </a:r>
            <a:r>
              <a:rPr lang="en-GB" dirty="0" err="1">
                <a:cs typeface="Calibri"/>
              </a:rPr>
              <a:t>chi'n</a:t>
            </a:r>
            <a:r>
              <a:rPr lang="en-GB" dirty="0">
                <a:cs typeface="Calibri"/>
              </a:rPr>
              <a:t> </a:t>
            </a:r>
            <a:r>
              <a:rPr lang="en-GB" dirty="0" err="1">
                <a:cs typeface="Calibri"/>
              </a:rPr>
              <a:t>teithio</a:t>
            </a:r>
            <a:r>
              <a:rPr lang="en-GB" dirty="0">
                <a:cs typeface="Calibri"/>
              </a:rPr>
              <a:t> </a:t>
            </a:r>
            <a:r>
              <a:rPr lang="en-GB" dirty="0" err="1">
                <a:cs typeface="Calibri"/>
              </a:rPr>
              <a:t>i'r</a:t>
            </a:r>
            <a:r>
              <a:rPr lang="en-GB" dirty="0">
                <a:cs typeface="Calibri"/>
              </a:rPr>
              <a:t> </a:t>
            </a:r>
            <a:r>
              <a:rPr lang="en-GB" dirty="0" err="1">
                <a:cs typeface="Calibri"/>
              </a:rPr>
              <a:t>ysgol</a:t>
            </a:r>
            <a:r>
              <a:rPr lang="en-GB" dirty="0">
                <a:cs typeface="Calibri"/>
              </a:rPr>
              <a:t> bob </a:t>
            </a:r>
            <a:r>
              <a:rPr lang="en-GB" dirty="0" err="1">
                <a:cs typeface="Calibri"/>
              </a:rPr>
              <a:t>dydd</a:t>
            </a:r>
            <a:r>
              <a:rPr lang="en-GB" dirty="0">
                <a:cs typeface="Calibri"/>
              </a:rPr>
              <a:t> </a:t>
            </a:r>
            <a:r>
              <a:rPr lang="en-GB" dirty="0" err="1">
                <a:cs typeface="Calibri"/>
              </a:rPr>
              <a:t>fel</a:t>
            </a:r>
            <a:r>
              <a:rPr lang="en-GB" dirty="0">
                <a:cs typeface="Calibri"/>
              </a:rPr>
              <a:t> y </a:t>
            </a:r>
            <a:r>
              <a:rPr lang="en-GB" dirty="0" err="1">
                <a:cs typeface="Calibri"/>
              </a:rPr>
              <a:t>ddaru</a:t>
            </a:r>
            <a:r>
              <a:rPr lang="en-GB" dirty="0">
                <a:cs typeface="Calibri"/>
              </a:rPr>
              <a:t> chi </a:t>
            </a:r>
            <a:r>
              <a:rPr lang="en-GB" dirty="0" err="1">
                <a:cs typeface="Calibri"/>
              </a:rPr>
              <a:t>blwyddyn</a:t>
            </a:r>
            <a:r>
              <a:rPr lang="en-GB" dirty="0">
                <a:cs typeface="Calibri"/>
              </a:rPr>
              <a:t> </a:t>
            </a:r>
            <a:r>
              <a:rPr lang="en-GB" dirty="0" err="1">
                <a:cs typeface="Calibri"/>
              </a:rPr>
              <a:t>diwethaf</a:t>
            </a:r>
            <a:r>
              <a:rPr lang="en-GB" dirty="0">
                <a:cs typeface="Calibri"/>
              </a:rPr>
              <a:t>. </a:t>
            </a:r>
            <a:r>
              <a:rPr lang="en-GB" dirty="0" err="1">
                <a:cs typeface="Calibri"/>
              </a:rPr>
              <a:t>Bydd</a:t>
            </a:r>
            <a:r>
              <a:rPr lang="en-GB" dirty="0">
                <a:cs typeface="Calibri"/>
              </a:rPr>
              <a:t> </a:t>
            </a:r>
            <a:r>
              <a:rPr lang="en-GB" dirty="0" err="1">
                <a:cs typeface="Calibri"/>
              </a:rPr>
              <a:t>Llysgennad</a:t>
            </a:r>
            <a:r>
              <a:rPr lang="en-GB" dirty="0">
                <a:cs typeface="Calibri"/>
              </a:rPr>
              <a:t> WOW neu </a:t>
            </a:r>
            <a:r>
              <a:rPr lang="en-GB" dirty="0" err="1">
                <a:cs typeface="Calibri"/>
              </a:rPr>
              <a:t>eich</a:t>
            </a:r>
            <a:r>
              <a:rPr lang="en-GB" dirty="0">
                <a:cs typeface="Calibri"/>
              </a:rPr>
              <a:t> </a:t>
            </a:r>
            <a:r>
              <a:rPr lang="en-GB" dirty="0" err="1">
                <a:cs typeface="Calibri"/>
              </a:rPr>
              <a:t>athro</a:t>
            </a:r>
            <a:r>
              <a:rPr lang="en-GB" dirty="0">
                <a:cs typeface="Calibri"/>
              </a:rPr>
              <a:t> </a:t>
            </a:r>
            <a:r>
              <a:rPr lang="en-GB" dirty="0" err="1">
                <a:cs typeface="Calibri"/>
              </a:rPr>
              <a:t>yn</a:t>
            </a:r>
            <a:r>
              <a:rPr lang="en-GB" dirty="0">
                <a:cs typeface="Calibri"/>
              </a:rPr>
              <a:t> </a:t>
            </a:r>
            <a:r>
              <a:rPr lang="en-GB" dirty="0" err="1">
                <a:cs typeface="Calibri"/>
              </a:rPr>
              <a:t>mewngofnodi</a:t>
            </a:r>
            <a:r>
              <a:rPr lang="en-GB" dirty="0">
                <a:cs typeface="Calibri"/>
              </a:rPr>
              <a:t> a </a:t>
            </a:r>
            <a:r>
              <a:rPr lang="en-GB" dirty="0" err="1">
                <a:cs typeface="Calibri"/>
              </a:rPr>
              <a:t>byddwch</a:t>
            </a:r>
            <a:r>
              <a:rPr lang="en-GB" dirty="0">
                <a:cs typeface="Calibri"/>
              </a:rPr>
              <a:t> </a:t>
            </a:r>
            <a:r>
              <a:rPr lang="en-GB" dirty="0" err="1">
                <a:cs typeface="Calibri"/>
              </a:rPr>
              <a:t>yn</a:t>
            </a:r>
            <a:r>
              <a:rPr lang="en-GB" dirty="0">
                <a:cs typeface="Calibri"/>
              </a:rPr>
              <a:t> </a:t>
            </a:r>
            <a:r>
              <a:rPr lang="en-GB" dirty="0" err="1">
                <a:cs typeface="Calibri"/>
              </a:rPr>
              <a:t>gweld</a:t>
            </a:r>
            <a:r>
              <a:rPr lang="en-GB" dirty="0">
                <a:cs typeface="Calibri"/>
              </a:rPr>
              <a:t> y </a:t>
            </a:r>
            <a:r>
              <a:rPr lang="en-GB" dirty="0" err="1">
                <a:cs typeface="Calibri"/>
              </a:rPr>
              <a:t>dudalen</a:t>
            </a:r>
            <a:r>
              <a:rPr lang="en-GB" dirty="0">
                <a:cs typeface="Calibri"/>
              </a:rPr>
              <a:t> hon.</a:t>
            </a:r>
          </a:p>
          <a:p>
            <a:endParaRPr lang="en-US" sz="1200" dirty="0">
              <a:cs typeface="Calibri"/>
            </a:endParaRPr>
          </a:p>
          <a:p>
            <a:r>
              <a:rPr lang="en-US" sz="1200" b="0" dirty="0">
                <a:cs typeface="Calibri"/>
              </a:rPr>
              <a:t>Mae </a:t>
            </a:r>
            <a:r>
              <a:rPr lang="en-US" sz="1200" b="0" dirty="0" err="1">
                <a:cs typeface="Calibri"/>
              </a:rPr>
              <a:t>ambell</a:t>
            </a:r>
            <a:r>
              <a:rPr lang="en-US" sz="1200" b="0" dirty="0">
                <a:cs typeface="Calibri"/>
              </a:rPr>
              <a:t> I </a:t>
            </a:r>
            <a:r>
              <a:rPr lang="en-US" sz="1200" b="0" dirty="0" err="1">
                <a:cs typeface="Calibri"/>
              </a:rPr>
              <a:t>beth</a:t>
            </a:r>
            <a:r>
              <a:rPr lang="en-US" sz="1200" b="0" dirty="0">
                <a:cs typeface="Calibri"/>
              </a:rPr>
              <a:t> </a:t>
            </a:r>
            <a:r>
              <a:rPr lang="en-US" sz="1200" b="0" dirty="0" err="1">
                <a:cs typeface="Calibri"/>
              </a:rPr>
              <a:t>I’w</a:t>
            </a:r>
            <a:r>
              <a:rPr lang="en-US" sz="1200" b="0" dirty="0">
                <a:cs typeface="Calibri"/>
              </a:rPr>
              <a:t> nodi:</a:t>
            </a:r>
          </a:p>
          <a:p>
            <a:endParaRPr lang="en-US" sz="1200" b="0" dirty="0">
              <a:ea typeface="Calibri"/>
              <a:cs typeface="Calibri"/>
            </a:endParaRPr>
          </a:p>
          <a:p>
            <a:pPr marL="171450" indent="-171450">
              <a:buFontTx/>
              <a:buChar char="-"/>
            </a:pPr>
            <a:r>
              <a:rPr lang="en-US" sz="1200" b="0" dirty="0">
                <a:ea typeface="Calibri"/>
                <a:cs typeface="Calibri"/>
              </a:rPr>
              <a:t>Mae </a:t>
            </a:r>
            <a:r>
              <a:rPr lang="en-US" sz="1200" b="0" dirty="0" err="1">
                <a:ea typeface="Calibri"/>
                <a:cs typeface="Calibri"/>
              </a:rPr>
              <a:t>bathodyn</a:t>
            </a:r>
            <a:r>
              <a:rPr lang="en-US" sz="1200" b="0" dirty="0">
                <a:ea typeface="Calibri"/>
                <a:cs typeface="Calibri"/>
              </a:rPr>
              <a:t> y mis </a:t>
            </a:r>
            <a:r>
              <a:rPr lang="en-US" sz="1200" b="0" dirty="0" err="1">
                <a:ea typeface="Calibri"/>
                <a:cs typeface="Calibri"/>
              </a:rPr>
              <a:t>yn</a:t>
            </a:r>
            <a:r>
              <a:rPr lang="en-US" sz="1200" b="0" dirty="0">
                <a:ea typeface="Calibri"/>
                <a:cs typeface="Calibri"/>
              </a:rPr>
              <a:t> </a:t>
            </a:r>
            <a:r>
              <a:rPr lang="en-US" sz="1200" b="0" dirty="0" err="1">
                <a:ea typeface="Calibri"/>
                <a:cs typeface="Calibri"/>
              </a:rPr>
              <a:t>cael</a:t>
            </a:r>
            <a:r>
              <a:rPr lang="en-US" sz="1200" b="0" dirty="0">
                <a:ea typeface="Calibri"/>
                <a:cs typeface="Calibri"/>
              </a:rPr>
              <a:t> </a:t>
            </a:r>
            <a:r>
              <a:rPr lang="en-US" sz="1200" b="0" dirty="0" err="1">
                <a:ea typeface="Calibri"/>
                <a:cs typeface="Calibri"/>
              </a:rPr>
              <a:t>ei</a:t>
            </a:r>
            <a:r>
              <a:rPr lang="en-US" sz="1200" b="0" dirty="0">
                <a:ea typeface="Calibri"/>
                <a:cs typeface="Calibri"/>
              </a:rPr>
              <a:t> </a:t>
            </a:r>
            <a:r>
              <a:rPr lang="en-US" sz="1200" b="0" dirty="0" err="1">
                <a:ea typeface="Calibri"/>
                <a:cs typeface="Calibri"/>
              </a:rPr>
              <a:t>ddangos</a:t>
            </a:r>
            <a:r>
              <a:rPr lang="en-US" sz="1200" b="0" dirty="0">
                <a:ea typeface="Calibri"/>
                <a:cs typeface="Calibri"/>
              </a:rPr>
              <a:t> </a:t>
            </a:r>
            <a:r>
              <a:rPr lang="en-US" sz="1200" b="0" dirty="0" err="1">
                <a:ea typeface="Calibri"/>
                <a:cs typeface="Calibri"/>
              </a:rPr>
              <a:t>ar</a:t>
            </a:r>
            <a:r>
              <a:rPr lang="en-US" sz="1200" b="0" dirty="0">
                <a:ea typeface="Calibri"/>
                <a:cs typeface="Calibri"/>
              </a:rPr>
              <a:t> y </a:t>
            </a:r>
            <a:r>
              <a:rPr lang="en-US" sz="1200" b="0" dirty="0" err="1">
                <a:ea typeface="Calibri"/>
                <a:cs typeface="Calibri"/>
              </a:rPr>
              <a:t>dde</a:t>
            </a:r>
            <a:r>
              <a:rPr lang="en-US" sz="1200" b="0" dirty="0">
                <a:ea typeface="Calibri"/>
                <a:cs typeface="Calibri"/>
              </a:rPr>
              <a:t>.</a:t>
            </a:r>
          </a:p>
          <a:p>
            <a:pPr marL="171450" indent="-171450">
              <a:buFontTx/>
              <a:buChar char="-"/>
            </a:pPr>
            <a:r>
              <a:rPr lang="en-US" sz="1200" b="0" dirty="0">
                <a:ea typeface="Calibri"/>
                <a:cs typeface="Calibri"/>
              </a:rPr>
              <a:t>Mae </a:t>
            </a:r>
            <a:r>
              <a:rPr lang="en-US" sz="1200" b="0" dirty="0" err="1">
                <a:ea typeface="Calibri"/>
                <a:cs typeface="Calibri"/>
              </a:rPr>
              <a:t>yna</a:t>
            </a:r>
            <a:r>
              <a:rPr lang="en-US" sz="1200" b="0" dirty="0">
                <a:ea typeface="Calibri"/>
                <a:cs typeface="Calibri"/>
              </a:rPr>
              <a:t> </a:t>
            </a:r>
            <a:r>
              <a:rPr lang="en-US" sz="1200" b="0" dirty="0" err="1">
                <a:ea typeface="Calibri"/>
                <a:cs typeface="Calibri"/>
              </a:rPr>
              <a:t>calendr</a:t>
            </a:r>
            <a:r>
              <a:rPr lang="en-US" sz="1200" b="0" dirty="0">
                <a:ea typeface="Calibri"/>
                <a:cs typeface="Calibri"/>
              </a:rPr>
              <a:t> </a:t>
            </a:r>
            <a:r>
              <a:rPr lang="en-US" sz="1200" b="0" dirty="0" err="1">
                <a:ea typeface="Calibri"/>
                <a:cs typeface="Calibri"/>
              </a:rPr>
              <a:t>ar</a:t>
            </a:r>
            <a:r>
              <a:rPr lang="en-US" sz="1200" b="0" dirty="0">
                <a:ea typeface="Calibri"/>
                <a:cs typeface="Calibri"/>
              </a:rPr>
              <a:t> y </a:t>
            </a:r>
            <a:r>
              <a:rPr lang="en-US" sz="1200" b="0" dirty="0" err="1">
                <a:ea typeface="Calibri"/>
                <a:cs typeface="Calibri"/>
              </a:rPr>
              <a:t>chwith</a:t>
            </a:r>
            <a:r>
              <a:rPr lang="en-US" sz="1200" b="0" dirty="0">
                <a:ea typeface="Calibri"/>
                <a:cs typeface="Calibri"/>
              </a:rPr>
              <a:t> – </a:t>
            </a:r>
            <a:r>
              <a:rPr lang="en-US" sz="1200" b="0" dirty="0" err="1">
                <a:ea typeface="Calibri"/>
                <a:cs typeface="Calibri"/>
              </a:rPr>
              <a:t>gwnewch</a:t>
            </a:r>
            <a:r>
              <a:rPr lang="en-US" sz="1200" b="0" dirty="0">
                <a:ea typeface="Calibri"/>
                <a:cs typeface="Calibri"/>
              </a:rPr>
              <a:t> </a:t>
            </a:r>
            <a:r>
              <a:rPr lang="en-US" sz="1200" b="0" dirty="0" err="1">
                <a:ea typeface="Calibri"/>
                <a:cs typeface="Calibri"/>
              </a:rPr>
              <a:t>yn</a:t>
            </a:r>
            <a:r>
              <a:rPr lang="en-US" sz="1200" b="0" dirty="0">
                <a:ea typeface="Calibri"/>
                <a:cs typeface="Calibri"/>
              </a:rPr>
              <a:t> </a:t>
            </a:r>
            <a:r>
              <a:rPr lang="en-US" sz="1200" b="0" dirty="0" err="1">
                <a:ea typeface="Calibri"/>
                <a:cs typeface="Calibri"/>
              </a:rPr>
              <a:t>siwr</a:t>
            </a:r>
            <a:r>
              <a:rPr lang="en-US" sz="1200" b="0" dirty="0">
                <a:ea typeface="Calibri"/>
                <a:cs typeface="Calibri"/>
              </a:rPr>
              <a:t> </a:t>
            </a:r>
            <a:r>
              <a:rPr lang="en-US" sz="1200" b="0" dirty="0" err="1">
                <a:ea typeface="Calibri"/>
                <a:cs typeface="Calibri"/>
              </a:rPr>
              <a:t>eich</a:t>
            </a:r>
            <a:r>
              <a:rPr lang="en-US" sz="1200" b="0" dirty="0">
                <a:ea typeface="Calibri"/>
                <a:cs typeface="Calibri"/>
              </a:rPr>
              <a:t> bod </a:t>
            </a:r>
            <a:r>
              <a:rPr lang="en-US" sz="1200" b="0" dirty="0" err="1">
                <a:ea typeface="Calibri"/>
                <a:cs typeface="Calibri"/>
              </a:rPr>
              <a:t>yn</a:t>
            </a:r>
            <a:r>
              <a:rPr lang="en-US" sz="1200" b="0" dirty="0">
                <a:ea typeface="Calibri"/>
                <a:cs typeface="Calibri"/>
              </a:rPr>
              <a:t> </a:t>
            </a:r>
            <a:r>
              <a:rPr lang="en-US" sz="1200" b="0" dirty="0" err="1">
                <a:ea typeface="Calibri"/>
                <a:cs typeface="Calibri"/>
              </a:rPr>
              <a:t>cofnodi</a:t>
            </a:r>
            <a:r>
              <a:rPr lang="en-US" sz="1200" b="0" dirty="0">
                <a:ea typeface="Calibri"/>
                <a:cs typeface="Calibri"/>
              </a:rPr>
              <a:t> </a:t>
            </a:r>
            <a:r>
              <a:rPr lang="en-US" sz="1200" b="0" dirty="0" err="1">
                <a:ea typeface="Calibri"/>
                <a:cs typeface="Calibri"/>
              </a:rPr>
              <a:t>ar</a:t>
            </a:r>
            <a:r>
              <a:rPr lang="en-US" sz="1200" b="0" dirty="0">
                <a:ea typeface="Calibri"/>
                <a:cs typeface="Calibri"/>
              </a:rPr>
              <a:t> </a:t>
            </a:r>
            <a:r>
              <a:rPr lang="en-US" sz="1200" b="0" dirty="0" err="1">
                <a:ea typeface="Calibri"/>
                <a:cs typeface="Calibri"/>
              </a:rPr>
              <a:t>gyfer</a:t>
            </a:r>
            <a:r>
              <a:rPr lang="en-US" sz="1200" b="0" dirty="0">
                <a:ea typeface="Calibri"/>
                <a:cs typeface="Calibri"/>
              </a:rPr>
              <a:t> Heddiw. </a:t>
            </a:r>
            <a:r>
              <a:rPr lang="en-US" sz="1200" b="0" dirty="0" err="1">
                <a:ea typeface="Calibri"/>
                <a:cs typeface="Calibri"/>
              </a:rPr>
              <a:t>Gallwch</a:t>
            </a:r>
            <a:r>
              <a:rPr lang="en-US" sz="1200" b="0" dirty="0">
                <a:ea typeface="Calibri"/>
                <a:cs typeface="Calibri"/>
              </a:rPr>
              <a:t> </a:t>
            </a:r>
            <a:r>
              <a:rPr lang="en-US" sz="1200" b="0" dirty="0" err="1">
                <a:ea typeface="Calibri"/>
                <a:cs typeface="Calibri"/>
              </a:rPr>
              <a:t>newid</a:t>
            </a:r>
            <a:r>
              <a:rPr lang="en-US" sz="1200" b="0" dirty="0">
                <a:ea typeface="Calibri"/>
                <a:cs typeface="Calibri"/>
              </a:rPr>
              <a:t> y </a:t>
            </a:r>
            <a:r>
              <a:rPr lang="en-US" sz="1200" b="0" dirty="0" err="1">
                <a:ea typeface="Calibri"/>
                <a:cs typeface="Calibri"/>
              </a:rPr>
              <a:t>dyddiad</a:t>
            </a:r>
            <a:r>
              <a:rPr lang="en-US" sz="1200" b="0" dirty="0">
                <a:ea typeface="Calibri"/>
                <a:cs typeface="Calibri"/>
              </a:rPr>
              <a:t> </a:t>
            </a:r>
            <a:r>
              <a:rPr lang="en-US" sz="1200" b="0" dirty="0" err="1">
                <a:ea typeface="Calibri"/>
                <a:cs typeface="Calibri"/>
              </a:rPr>
              <a:t>os</a:t>
            </a:r>
            <a:r>
              <a:rPr lang="en-US" sz="1200" b="0" dirty="0">
                <a:ea typeface="Calibri"/>
                <a:cs typeface="Calibri"/>
              </a:rPr>
              <a:t> </a:t>
            </a:r>
            <a:r>
              <a:rPr lang="en-US" sz="1200" b="0" dirty="0" err="1">
                <a:ea typeface="Calibri"/>
                <a:cs typeface="Calibri"/>
              </a:rPr>
              <a:t>ydych</a:t>
            </a:r>
            <a:r>
              <a:rPr lang="en-US" sz="1200" b="0" dirty="0">
                <a:ea typeface="Calibri"/>
                <a:cs typeface="Calibri"/>
              </a:rPr>
              <a:t> </a:t>
            </a:r>
            <a:r>
              <a:rPr lang="en-US" sz="1200" b="0" dirty="0" err="1">
                <a:ea typeface="Calibri"/>
                <a:cs typeface="Calibri"/>
              </a:rPr>
              <a:t>angen</a:t>
            </a:r>
            <a:r>
              <a:rPr lang="en-US" sz="1200" b="0" dirty="0">
                <a:ea typeface="Calibri"/>
                <a:cs typeface="Calibri"/>
              </a:rPr>
              <a:t> </a:t>
            </a:r>
            <a:r>
              <a:rPr lang="en-US" sz="1200" b="0" dirty="0" err="1">
                <a:ea typeface="Calibri"/>
                <a:cs typeface="Calibri"/>
              </a:rPr>
              <a:t>cofnodi</a:t>
            </a:r>
            <a:r>
              <a:rPr lang="en-US" sz="1200" b="0" dirty="0">
                <a:ea typeface="Calibri"/>
                <a:cs typeface="Calibri"/>
              </a:rPr>
              <a:t> </a:t>
            </a:r>
            <a:r>
              <a:rPr lang="en-US" sz="1200" b="0" dirty="0" err="1">
                <a:ea typeface="Calibri"/>
                <a:cs typeface="Calibri"/>
              </a:rPr>
              <a:t>ar</a:t>
            </a:r>
            <a:r>
              <a:rPr lang="en-US" sz="1200" b="0" dirty="0">
                <a:ea typeface="Calibri"/>
                <a:cs typeface="Calibri"/>
              </a:rPr>
              <a:t> </a:t>
            </a:r>
            <a:r>
              <a:rPr lang="en-US" sz="1200" b="0" dirty="0" err="1">
                <a:ea typeface="Calibri"/>
                <a:cs typeface="Calibri"/>
              </a:rPr>
              <a:t>gyfer</a:t>
            </a:r>
            <a:r>
              <a:rPr lang="en-US" sz="1200" b="0" dirty="0">
                <a:ea typeface="Calibri"/>
                <a:cs typeface="Calibri"/>
              </a:rPr>
              <a:t> </a:t>
            </a:r>
            <a:r>
              <a:rPr lang="en-US" sz="1200" b="0" dirty="0" err="1">
                <a:ea typeface="Calibri"/>
                <a:cs typeface="Calibri"/>
              </a:rPr>
              <a:t>dyddiau</a:t>
            </a:r>
            <a:r>
              <a:rPr lang="en-US" sz="1200" b="0" dirty="0">
                <a:ea typeface="Calibri"/>
                <a:cs typeface="Calibri"/>
              </a:rPr>
              <a:t> </a:t>
            </a:r>
            <a:r>
              <a:rPr lang="en-US" sz="1200" b="0" dirty="0" err="1">
                <a:ea typeface="Calibri"/>
                <a:cs typeface="Calibri"/>
              </a:rPr>
              <a:t>blaenorol</a:t>
            </a:r>
            <a:r>
              <a:rPr lang="en-US" sz="1200" b="0" dirty="0">
                <a:ea typeface="Calibri"/>
                <a:cs typeface="Calibri"/>
              </a:rPr>
              <a:t>.</a:t>
            </a:r>
          </a:p>
          <a:p>
            <a:pPr marL="171450" indent="-171450">
              <a:buFontTx/>
              <a:buChar char="-"/>
            </a:pPr>
            <a:r>
              <a:rPr lang="en-US" sz="1200" b="0" dirty="0">
                <a:ea typeface="Calibri"/>
                <a:cs typeface="Calibri"/>
              </a:rPr>
              <a:t>Mae 2 </a:t>
            </a:r>
            <a:r>
              <a:rPr lang="en-US" sz="1200" b="0" dirty="0" err="1">
                <a:ea typeface="Calibri"/>
                <a:cs typeface="Calibri"/>
              </a:rPr>
              <a:t>ffordd</a:t>
            </a:r>
            <a:r>
              <a:rPr lang="en-US" sz="1200" b="0" dirty="0">
                <a:ea typeface="Calibri"/>
                <a:cs typeface="Calibri"/>
              </a:rPr>
              <a:t> I </a:t>
            </a:r>
            <a:r>
              <a:rPr lang="en-US" sz="1200" b="0" dirty="0" err="1">
                <a:ea typeface="Calibri"/>
                <a:cs typeface="Calibri"/>
              </a:rPr>
              <a:t>gofnodi</a:t>
            </a:r>
            <a:r>
              <a:rPr lang="en-US" sz="1200" b="0" dirty="0">
                <a:ea typeface="Calibri"/>
                <a:cs typeface="Calibri"/>
              </a:rPr>
              <a:t> – </a:t>
            </a:r>
            <a:r>
              <a:rPr lang="en-US" sz="1200" b="0" dirty="0" err="1">
                <a:ea typeface="Calibri"/>
                <a:cs typeface="Calibri"/>
              </a:rPr>
              <a:t>swp</a:t>
            </a:r>
            <a:r>
              <a:rPr lang="en-US" sz="1200" b="0" dirty="0">
                <a:ea typeface="Calibri"/>
                <a:cs typeface="Calibri"/>
              </a:rPr>
              <a:t> ac </a:t>
            </a:r>
            <a:r>
              <a:rPr lang="en-US" sz="1200" b="0" dirty="0" err="1">
                <a:ea typeface="Calibri"/>
                <a:cs typeface="Calibri"/>
              </a:rPr>
              <a:t>unigol</a:t>
            </a:r>
            <a:r>
              <a:rPr lang="en-US" sz="1200" b="0" dirty="0">
                <a:ea typeface="Calibri"/>
                <a:cs typeface="Calibri"/>
              </a:rPr>
              <a:t>. </a:t>
            </a:r>
            <a:r>
              <a:rPr lang="en-US" sz="1200" b="0" dirty="0" err="1">
                <a:ea typeface="Calibri"/>
                <a:cs typeface="Calibri"/>
              </a:rPr>
              <a:t>Defnyddiwch</a:t>
            </a:r>
            <a:r>
              <a:rPr lang="en-US" sz="1200" b="0" dirty="0">
                <a:ea typeface="Calibri"/>
                <a:cs typeface="Calibri"/>
              </a:rPr>
              <a:t> yr un </a:t>
            </a:r>
            <a:r>
              <a:rPr lang="en-US" sz="1200" b="0" dirty="0" err="1">
                <a:ea typeface="Calibri"/>
                <a:cs typeface="Calibri"/>
              </a:rPr>
              <a:t>sy’n</a:t>
            </a:r>
            <a:r>
              <a:rPr lang="en-US" sz="1200" b="0" dirty="0">
                <a:ea typeface="Calibri"/>
                <a:cs typeface="Calibri"/>
              </a:rPr>
              <a:t> </a:t>
            </a:r>
            <a:r>
              <a:rPr lang="en-US" sz="1200" b="0" dirty="0" err="1">
                <a:ea typeface="Calibri"/>
                <a:cs typeface="Calibri"/>
              </a:rPr>
              <a:t>siwtio</a:t>
            </a:r>
            <a:r>
              <a:rPr lang="en-US" sz="1200" b="0" dirty="0">
                <a:ea typeface="Calibri"/>
                <a:cs typeface="Calibri"/>
              </a:rPr>
              <a:t> </a:t>
            </a:r>
            <a:r>
              <a:rPr lang="en-US" sz="1200" b="0" dirty="0" err="1">
                <a:ea typeface="Calibri"/>
                <a:cs typeface="Calibri"/>
              </a:rPr>
              <a:t>eich</a:t>
            </a:r>
            <a:r>
              <a:rPr lang="en-US" sz="1200" b="0" dirty="0">
                <a:ea typeface="Calibri"/>
                <a:cs typeface="Calibri"/>
              </a:rPr>
              <a:t> Dosbarth </a:t>
            </a:r>
            <a:r>
              <a:rPr lang="en-US" sz="1200" b="0" dirty="0" err="1">
                <a:ea typeface="Calibri"/>
                <a:cs typeface="Calibri"/>
              </a:rPr>
              <a:t>orau</a:t>
            </a:r>
            <a:r>
              <a:rPr lang="en-US" sz="1200" b="0" dirty="0">
                <a:ea typeface="Calibri"/>
                <a:cs typeface="Calibri"/>
              </a:rPr>
              <a:t>.</a:t>
            </a:r>
            <a:endParaRPr lang="en-US" sz="1200" b="1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9CC8A5-46B7-4454-8F18-F4CD877A2BAA}" type="slidenum">
              <a:rPr kumimoji="0" lang="en-GB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64898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en-GB" dirty="0" err="1">
                <a:cs typeface="Calibri"/>
              </a:rPr>
              <a:t>Gallwch</a:t>
            </a:r>
            <a:r>
              <a:rPr lang="en-GB" dirty="0">
                <a:cs typeface="Calibri"/>
              </a:rPr>
              <a:t> </a:t>
            </a:r>
            <a:r>
              <a:rPr lang="en-GB" dirty="0" err="1">
                <a:cs typeface="Calibri"/>
              </a:rPr>
              <a:t>gael</a:t>
            </a:r>
            <a:r>
              <a:rPr lang="en-GB" dirty="0">
                <a:cs typeface="Calibri"/>
              </a:rPr>
              <a:t> </a:t>
            </a:r>
            <a:r>
              <a:rPr lang="en-GB" dirty="0" err="1">
                <a:cs typeface="Calibri"/>
              </a:rPr>
              <a:t>mynediad</a:t>
            </a:r>
            <a:r>
              <a:rPr lang="en-GB" dirty="0">
                <a:cs typeface="Calibri"/>
              </a:rPr>
              <a:t> </a:t>
            </a:r>
            <a:r>
              <a:rPr lang="en-GB" dirty="0" err="1">
                <a:cs typeface="Calibri"/>
              </a:rPr>
              <a:t>i'r</a:t>
            </a:r>
            <a:r>
              <a:rPr lang="en-GB" dirty="0">
                <a:cs typeface="Calibri"/>
              </a:rPr>
              <a:t> </a:t>
            </a:r>
            <a:r>
              <a:rPr lang="en-GB" dirty="0" err="1">
                <a:cs typeface="Calibri"/>
              </a:rPr>
              <a:t>dudalen</a:t>
            </a:r>
            <a:r>
              <a:rPr lang="en-GB" dirty="0">
                <a:cs typeface="Calibri"/>
              </a:rPr>
              <a:t> </a:t>
            </a:r>
            <a:r>
              <a:rPr lang="en-GB" dirty="0" err="1">
                <a:cs typeface="Calibri"/>
              </a:rPr>
              <a:t>bwrdd</a:t>
            </a:r>
            <a:r>
              <a:rPr lang="en-GB" dirty="0">
                <a:cs typeface="Calibri"/>
              </a:rPr>
              <a:t> </a:t>
            </a:r>
            <a:r>
              <a:rPr lang="en-GB" dirty="0" err="1">
                <a:cs typeface="Calibri"/>
              </a:rPr>
              <a:t>arweinwyr</a:t>
            </a:r>
            <a:r>
              <a:rPr lang="en-GB" dirty="0">
                <a:cs typeface="Calibri"/>
              </a:rPr>
              <a:t> </a:t>
            </a:r>
            <a:r>
              <a:rPr lang="en-GB" dirty="0" err="1">
                <a:cs typeface="Calibri"/>
              </a:rPr>
              <a:t>trwy</a:t>
            </a:r>
            <a:r>
              <a:rPr lang="en-GB" dirty="0">
                <a:cs typeface="Calibri"/>
              </a:rPr>
              <a:t> </a:t>
            </a:r>
            <a:r>
              <a:rPr lang="en-GB" dirty="0" err="1">
                <a:cs typeface="Calibri"/>
              </a:rPr>
              <a:t>glicio</a:t>
            </a:r>
            <a:r>
              <a:rPr lang="en-GB" dirty="0">
                <a:cs typeface="Calibri"/>
              </a:rPr>
              <a:t> </a:t>
            </a:r>
            <a:r>
              <a:rPr lang="en-GB" dirty="0" err="1">
                <a:cs typeface="Calibri"/>
              </a:rPr>
              <a:t>ar</a:t>
            </a:r>
            <a:r>
              <a:rPr lang="en-GB" dirty="0">
                <a:cs typeface="Calibri"/>
              </a:rPr>
              <a:t> y tab </a:t>
            </a:r>
            <a:r>
              <a:rPr lang="en-GB" dirty="0" err="1">
                <a:cs typeface="Calibri"/>
              </a:rPr>
              <a:t>Dangosfwrdd</a:t>
            </a:r>
            <a:r>
              <a:rPr lang="en-GB" dirty="0">
                <a:cs typeface="Calibri"/>
              </a:rPr>
              <a:t> </a:t>
            </a:r>
            <a:r>
              <a:rPr lang="en-GB" dirty="0" err="1">
                <a:cs typeface="Calibri"/>
              </a:rPr>
              <a:t>yn</a:t>
            </a:r>
            <a:r>
              <a:rPr lang="en-GB" dirty="0">
                <a:cs typeface="Calibri"/>
              </a:rPr>
              <a:t> </a:t>
            </a:r>
            <a:r>
              <a:rPr lang="en-GB" dirty="0" err="1">
                <a:cs typeface="Calibri"/>
              </a:rPr>
              <a:t>ôl</a:t>
            </a:r>
            <a:r>
              <a:rPr lang="en-GB" dirty="0">
                <a:cs typeface="Calibri"/>
              </a:rPr>
              <a:t> </a:t>
            </a:r>
            <a:r>
              <a:rPr lang="en-GB" dirty="0" err="1">
                <a:cs typeface="Calibri"/>
              </a:rPr>
              <a:t>ar</a:t>
            </a:r>
            <a:r>
              <a:rPr lang="en-GB" dirty="0">
                <a:cs typeface="Calibri"/>
              </a:rPr>
              <a:t> dop y </a:t>
            </a:r>
            <a:r>
              <a:rPr lang="en-GB" dirty="0" err="1">
                <a:cs typeface="Calibri"/>
              </a:rPr>
              <a:t>sgrin</a:t>
            </a:r>
            <a:r>
              <a:rPr lang="en-GB" dirty="0">
                <a:cs typeface="Calibri"/>
              </a:rPr>
              <a:t>. </a:t>
            </a:r>
          </a:p>
          <a:p>
            <a:pPr rtl="0"/>
            <a:r>
              <a:rPr lang="en-GB" dirty="0">
                <a:cs typeface="Calibri"/>
              </a:rPr>
              <a:t>Yma </a:t>
            </a:r>
            <a:r>
              <a:rPr lang="en-GB" dirty="0" err="1">
                <a:cs typeface="Calibri"/>
              </a:rPr>
              <a:t>gallwch</a:t>
            </a:r>
            <a:r>
              <a:rPr lang="en-GB" dirty="0">
                <a:cs typeface="Calibri"/>
              </a:rPr>
              <a:t> </a:t>
            </a:r>
            <a:r>
              <a:rPr lang="en-GB" dirty="0" err="1">
                <a:cs typeface="Calibri"/>
              </a:rPr>
              <a:t>ddewis</a:t>
            </a:r>
            <a:r>
              <a:rPr lang="en-GB" dirty="0">
                <a:cs typeface="Calibri"/>
              </a:rPr>
              <a:t> y 'tab </a:t>
            </a:r>
            <a:r>
              <a:rPr lang="en-GB" dirty="0" err="1">
                <a:cs typeface="Calibri"/>
              </a:rPr>
              <a:t>dosbarth</a:t>
            </a:r>
            <a:r>
              <a:rPr lang="en-GB" dirty="0">
                <a:cs typeface="Calibri"/>
              </a:rPr>
              <a:t>' i weld </a:t>
            </a:r>
            <a:r>
              <a:rPr lang="en-GB" dirty="0" err="1">
                <a:cs typeface="Calibri"/>
              </a:rPr>
              <a:t>sut</a:t>
            </a:r>
            <a:r>
              <a:rPr lang="en-GB" dirty="0">
                <a:cs typeface="Calibri"/>
              </a:rPr>
              <a:t> </a:t>
            </a:r>
            <a:r>
              <a:rPr lang="en-GB" dirty="0" err="1">
                <a:cs typeface="Calibri"/>
              </a:rPr>
              <a:t>mae</a:t>
            </a:r>
            <a:r>
              <a:rPr lang="en-GB" dirty="0">
                <a:cs typeface="Calibri"/>
              </a:rPr>
              <a:t> </a:t>
            </a:r>
            <a:r>
              <a:rPr lang="en-GB" dirty="0" err="1">
                <a:cs typeface="Calibri"/>
              </a:rPr>
              <a:t>eich</a:t>
            </a:r>
            <a:r>
              <a:rPr lang="en-GB" dirty="0">
                <a:cs typeface="Calibri"/>
              </a:rPr>
              <a:t> </a:t>
            </a:r>
            <a:r>
              <a:rPr lang="en-GB" dirty="0" err="1">
                <a:cs typeface="Calibri"/>
              </a:rPr>
              <a:t>dosbarth</a:t>
            </a:r>
            <a:r>
              <a:rPr lang="en-GB" dirty="0">
                <a:cs typeface="Calibri"/>
              </a:rPr>
              <a:t> </a:t>
            </a:r>
            <a:r>
              <a:rPr lang="en-GB" dirty="0" err="1">
                <a:cs typeface="Calibri"/>
              </a:rPr>
              <a:t>yn</a:t>
            </a:r>
            <a:r>
              <a:rPr lang="en-GB" dirty="0">
                <a:cs typeface="Calibri"/>
              </a:rPr>
              <a:t> </a:t>
            </a:r>
            <a:r>
              <a:rPr lang="en-GB" dirty="0" err="1">
                <a:cs typeface="Calibri"/>
              </a:rPr>
              <a:t>gwneud</a:t>
            </a:r>
            <a:r>
              <a:rPr lang="en-GB" dirty="0">
                <a:cs typeface="Calibri"/>
              </a:rPr>
              <a:t>, neu </a:t>
            </a:r>
            <a:r>
              <a:rPr lang="en-GB" dirty="0" err="1">
                <a:cs typeface="Calibri"/>
              </a:rPr>
              <a:t>dewis</a:t>
            </a:r>
            <a:r>
              <a:rPr lang="en-GB" dirty="0">
                <a:cs typeface="Calibri"/>
              </a:rPr>
              <a:t> 'tab yr </a:t>
            </a:r>
            <a:r>
              <a:rPr lang="en-GB" dirty="0" err="1">
                <a:cs typeface="Calibri"/>
              </a:rPr>
              <a:t>ysgol</a:t>
            </a:r>
            <a:r>
              <a:rPr lang="en-GB" dirty="0">
                <a:cs typeface="Calibri"/>
              </a:rPr>
              <a:t>' i weld </a:t>
            </a:r>
            <a:r>
              <a:rPr lang="en-GB" dirty="0" err="1">
                <a:cs typeface="Calibri"/>
              </a:rPr>
              <a:t>safle</a:t>
            </a:r>
            <a:r>
              <a:rPr lang="en-GB" dirty="0">
                <a:cs typeface="Calibri"/>
              </a:rPr>
              <a:t> </a:t>
            </a:r>
            <a:r>
              <a:rPr lang="en-GB" dirty="0" err="1">
                <a:cs typeface="Calibri"/>
              </a:rPr>
              <a:t>eich</a:t>
            </a:r>
            <a:r>
              <a:rPr lang="en-GB" dirty="0">
                <a:cs typeface="Calibri"/>
              </a:rPr>
              <a:t> </a:t>
            </a:r>
            <a:r>
              <a:rPr lang="en-GB" dirty="0" err="1">
                <a:cs typeface="Calibri"/>
              </a:rPr>
              <a:t>ysgol</a:t>
            </a:r>
            <a:r>
              <a:rPr lang="en-GB" dirty="0">
                <a:cs typeface="Calibri"/>
              </a:rPr>
              <a:t> </a:t>
            </a:r>
            <a:r>
              <a:rPr lang="en-GB" dirty="0" err="1">
                <a:cs typeface="Calibri"/>
              </a:rPr>
              <a:t>ar</a:t>
            </a:r>
            <a:r>
              <a:rPr lang="en-GB" dirty="0">
                <a:cs typeface="Calibri"/>
              </a:rPr>
              <a:t> y </a:t>
            </a:r>
            <a:r>
              <a:rPr lang="en-GB" dirty="0" err="1">
                <a:cs typeface="Calibri"/>
              </a:rPr>
              <a:t>bwrdd</a:t>
            </a:r>
            <a:r>
              <a:rPr lang="en-GB" dirty="0">
                <a:cs typeface="Calibri"/>
              </a:rPr>
              <a:t> </a:t>
            </a:r>
            <a:r>
              <a:rPr lang="en-GB" dirty="0" err="1">
                <a:cs typeface="Calibri"/>
              </a:rPr>
              <a:t>arweinwyr</a:t>
            </a:r>
            <a:r>
              <a:rPr lang="en-GB" dirty="0">
                <a:cs typeface="Calibri"/>
              </a:rPr>
              <a:t> </a:t>
            </a:r>
            <a:r>
              <a:rPr lang="en-GB" dirty="0" err="1">
                <a:cs typeface="Calibri"/>
              </a:rPr>
              <a:t>lleol</a:t>
            </a:r>
            <a:r>
              <a:rPr lang="en-GB" dirty="0">
                <a:cs typeface="Calibri"/>
              </a:rPr>
              <a:t> neu </a:t>
            </a:r>
            <a:r>
              <a:rPr lang="en-GB" dirty="0" err="1">
                <a:cs typeface="Calibri"/>
              </a:rPr>
              <a:t>genedlaethol</a:t>
            </a:r>
            <a:r>
              <a:rPr lang="en-GB" dirty="0">
                <a:cs typeface="Calibri"/>
              </a:rPr>
              <a:t>. </a:t>
            </a:r>
          </a:p>
          <a:p>
            <a:pPr rtl="0"/>
            <a:endParaRPr lang="en-GB" dirty="0">
              <a:cs typeface="Calibri"/>
            </a:endParaRPr>
          </a:p>
          <a:p>
            <a:r>
              <a:rPr lang="en-US" sz="1200" dirty="0">
                <a:cs typeface="Calibri"/>
              </a:rPr>
              <a:t>Nawr </a:t>
            </a:r>
            <a:r>
              <a:rPr lang="en-US" sz="1200" dirty="0" err="1">
                <a:cs typeface="Calibri"/>
              </a:rPr>
              <a:t>I’r</a:t>
            </a:r>
            <a:r>
              <a:rPr lang="en-US" sz="1200" dirty="0">
                <a:cs typeface="Calibri"/>
              </a:rPr>
              <a:t> </a:t>
            </a:r>
            <a:r>
              <a:rPr lang="en-US" sz="1200" dirty="0" err="1">
                <a:cs typeface="Calibri"/>
              </a:rPr>
              <a:t>amser</a:t>
            </a:r>
            <a:r>
              <a:rPr lang="en-US" sz="1200" dirty="0">
                <a:cs typeface="Calibri"/>
              </a:rPr>
              <a:t> hwyl – y </a:t>
            </a:r>
            <a:r>
              <a:rPr lang="en-US" sz="1200" dirty="0" err="1">
                <a:cs typeface="Calibri"/>
              </a:rPr>
              <a:t>cwis</a:t>
            </a:r>
            <a:r>
              <a:rPr lang="en-US" sz="1200" dirty="0">
                <a:cs typeface="Calibri"/>
              </a:rPr>
              <a:t>…</a:t>
            </a:r>
            <a:endParaRPr lang="en-US" sz="1200" dirty="0">
              <a:ea typeface="Calibri"/>
              <a:cs typeface="Calibri"/>
            </a:endParaRPr>
          </a:p>
          <a:p>
            <a:pPr rtl="0"/>
            <a:endParaRPr lang="en-GB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9CC8A5-46B7-4454-8F18-F4CD877A2BAA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08542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600" dirty="0"/>
              <a:t>Amser </a:t>
            </a:r>
            <a:r>
              <a:rPr lang="en-GB" sz="1600" dirty="0" err="1"/>
              <a:t>cwis</a:t>
            </a:r>
            <a:r>
              <a:rPr lang="en-GB" sz="1600" dirty="0"/>
              <a:t>! Yn </a:t>
            </a:r>
            <a:r>
              <a:rPr lang="en-GB" sz="1600" dirty="0" err="1"/>
              <a:t>eich</a:t>
            </a:r>
            <a:r>
              <a:rPr lang="en-GB" sz="1600" dirty="0"/>
              <a:t> </a:t>
            </a:r>
            <a:r>
              <a:rPr lang="en-GB" sz="1600" dirty="0" err="1"/>
              <a:t>dosbarthiadau</a:t>
            </a:r>
            <a:r>
              <a:rPr lang="en-GB" sz="1600" dirty="0"/>
              <a:t> </a:t>
            </a:r>
            <a:r>
              <a:rPr lang="en-GB" sz="1600" dirty="0" err="1"/>
              <a:t>penderfynwch</a:t>
            </a:r>
            <a:r>
              <a:rPr lang="en-GB" sz="1600" dirty="0"/>
              <a:t> </a:t>
            </a:r>
            <a:r>
              <a:rPr lang="en-GB" sz="1600" dirty="0" err="1"/>
              <a:t>os</a:t>
            </a:r>
            <a:r>
              <a:rPr lang="en-GB" sz="1600" dirty="0"/>
              <a:t> </a:t>
            </a:r>
            <a:r>
              <a:rPr lang="en-GB" sz="1600" dirty="0" err="1"/>
              <a:t>ydych</a:t>
            </a:r>
            <a:r>
              <a:rPr lang="en-GB" sz="1600" dirty="0"/>
              <a:t> </a:t>
            </a:r>
            <a:r>
              <a:rPr lang="en-GB" sz="1600" dirty="0" err="1"/>
              <a:t>chi'n</a:t>
            </a:r>
            <a:r>
              <a:rPr lang="en-GB" sz="1600" dirty="0"/>
              <a:t> </a:t>
            </a:r>
            <a:r>
              <a:rPr lang="en-GB" sz="1600" dirty="0" err="1"/>
              <a:t>credu</a:t>
            </a:r>
            <a:r>
              <a:rPr lang="en-GB" sz="1600" dirty="0"/>
              <a:t> bod yr </a:t>
            </a:r>
            <a:r>
              <a:rPr lang="en-GB" sz="1600" dirty="0" err="1"/>
              <a:t>atebion</a:t>
            </a:r>
            <a:r>
              <a:rPr lang="en-GB" sz="1600" dirty="0"/>
              <a:t> </a:t>
            </a:r>
            <a:r>
              <a:rPr lang="en-GB" sz="1600" dirty="0" err="1"/>
              <a:t>yn</a:t>
            </a:r>
            <a:r>
              <a:rPr lang="en-GB" sz="1600" dirty="0"/>
              <a:t> </a:t>
            </a:r>
            <a:r>
              <a:rPr lang="en-GB" sz="1600" dirty="0" err="1"/>
              <a:t>wir</a:t>
            </a:r>
            <a:r>
              <a:rPr lang="en-GB" sz="1600" dirty="0"/>
              <a:t> </a:t>
            </a:r>
            <a:r>
              <a:rPr lang="en-GB" sz="1600" dirty="0" err="1"/>
              <a:t>neu'n</a:t>
            </a:r>
            <a:r>
              <a:rPr lang="en-GB" sz="1600" dirty="0"/>
              <a:t> </a:t>
            </a:r>
            <a:r>
              <a:rPr lang="en-GB" sz="1600" dirty="0" err="1"/>
              <a:t>anghywir</a:t>
            </a:r>
            <a:r>
              <a:rPr lang="en-GB" sz="1600" dirty="0"/>
              <a:t>.</a:t>
            </a:r>
          </a:p>
          <a:p>
            <a:endParaRPr lang="en-GB" sz="1600" dirty="0"/>
          </a:p>
          <a:p>
            <a:r>
              <a:rPr lang="en-GB" sz="1600" dirty="0" err="1"/>
              <a:t>Bydd</a:t>
            </a:r>
            <a:r>
              <a:rPr lang="en-GB" sz="1600" dirty="0"/>
              <a:t> 30 </a:t>
            </a:r>
            <a:r>
              <a:rPr lang="en-GB" sz="1600" dirty="0" err="1"/>
              <a:t>eiliad</a:t>
            </a:r>
            <a:r>
              <a:rPr lang="en-GB" sz="1600" dirty="0"/>
              <a:t> I chi </a:t>
            </a:r>
            <a:r>
              <a:rPr lang="en-GB" sz="1600" dirty="0" err="1"/>
              <a:t>drafod</a:t>
            </a:r>
            <a:r>
              <a:rPr lang="en-GB" sz="1600" dirty="0"/>
              <a:t> </a:t>
            </a:r>
            <a:r>
              <a:rPr lang="en-GB" sz="1600" dirty="0" err="1"/>
              <a:t>cyn</a:t>
            </a:r>
            <a:r>
              <a:rPr lang="en-GB" sz="1600" dirty="0"/>
              <a:t> </a:t>
            </a:r>
            <a:r>
              <a:rPr lang="en-GB" sz="1600" dirty="0" err="1"/>
              <a:t>I’r</a:t>
            </a:r>
            <a:r>
              <a:rPr lang="en-GB" sz="1600" dirty="0"/>
              <a:t> </a:t>
            </a:r>
            <a:r>
              <a:rPr lang="en-GB" sz="1600" dirty="0" err="1"/>
              <a:t>ateb</a:t>
            </a:r>
            <a:r>
              <a:rPr lang="en-GB" sz="1600" dirty="0"/>
              <a:t> </a:t>
            </a:r>
            <a:r>
              <a:rPr lang="en-GB" sz="1600" dirty="0" err="1"/>
              <a:t>ddangos</a:t>
            </a:r>
            <a:r>
              <a:rPr lang="en-GB" sz="1600" dirty="0"/>
              <a:t>.</a:t>
            </a:r>
          </a:p>
          <a:p>
            <a:endParaRPr lang="en-GB" sz="1600" dirty="0">
              <a:ea typeface="Calibri" panose="020F0502020204030204"/>
              <a:cs typeface="Calibri" panose="020F0502020204030204"/>
            </a:endParaRPr>
          </a:p>
          <a:p>
            <a:r>
              <a:rPr lang="en-GB" sz="1600" dirty="0" err="1">
                <a:ea typeface="Calibri" panose="020F0502020204030204"/>
                <a:cs typeface="Calibri" panose="020F0502020204030204"/>
              </a:rPr>
              <a:t>Barod</a:t>
            </a:r>
            <a:r>
              <a:rPr lang="en-GB" sz="1600" dirty="0">
                <a:ea typeface="Calibri" panose="020F0502020204030204"/>
                <a:cs typeface="Calibri" panose="020F0502020204030204"/>
              </a:rPr>
              <a:t> am </a:t>
            </a:r>
            <a:r>
              <a:rPr lang="en-GB" sz="1600" dirty="0" err="1">
                <a:ea typeface="Calibri" panose="020F0502020204030204"/>
                <a:cs typeface="Calibri" panose="020F0502020204030204"/>
              </a:rPr>
              <a:t>cwestiwn</a:t>
            </a:r>
            <a:r>
              <a:rPr lang="en-GB" sz="1600" dirty="0">
                <a:ea typeface="Calibri" panose="020F0502020204030204"/>
                <a:cs typeface="Calibri" panose="020F0502020204030204"/>
              </a:rPr>
              <a:t> 1?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9CC8A5-46B7-4454-8F18-F4CD877A2BAA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7132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GB" sz="2000" dirty="0" err="1">
                <a:latin typeface="Swiss721 BlkCn BT" panose="020B0806030502040204" pitchFamily="34" charset="0"/>
                <a:cs typeface="Swiss721 BlkCn BT" panose="020B0806030502040204" pitchFamily="34" charset="0"/>
              </a:rPr>
              <a:t>Teithio</a:t>
            </a:r>
            <a:r>
              <a:rPr lang="en-GB" sz="2000" dirty="0">
                <a:latin typeface="Swiss721 BlkCn BT" panose="020B0806030502040204" pitchFamily="34" charset="0"/>
                <a:cs typeface="Swiss721 BlkCn BT" panose="020B0806030502040204" pitchFamily="34" charset="0"/>
              </a:rPr>
              <a:t> </a:t>
            </a:r>
            <a:r>
              <a:rPr lang="en-GB" sz="2000" dirty="0" err="1">
                <a:latin typeface="Swiss721 BlkCn BT" panose="020B0806030502040204" pitchFamily="34" charset="0"/>
                <a:cs typeface="Swiss721 BlkCn BT" panose="020B0806030502040204" pitchFamily="34" charset="0"/>
              </a:rPr>
              <a:t>actif</a:t>
            </a:r>
            <a:r>
              <a:rPr lang="en-GB" sz="2000" dirty="0">
                <a:latin typeface="Swiss721 BlkCn BT" panose="020B0806030502040204" pitchFamily="34" charset="0"/>
                <a:cs typeface="Swiss721 BlkCn BT" panose="020B0806030502040204" pitchFamily="34" charset="0"/>
              </a:rPr>
              <a:t> </a:t>
            </a:r>
            <a:r>
              <a:rPr lang="en-GB" sz="2000" dirty="0" err="1">
                <a:latin typeface="Swiss721 BlkCn BT" panose="020B0806030502040204" pitchFamily="34" charset="0"/>
                <a:cs typeface="Swiss721 BlkCn BT" panose="020B0806030502040204" pitchFamily="34" charset="0"/>
              </a:rPr>
              <a:t>yw</a:t>
            </a:r>
            <a:r>
              <a:rPr lang="en-GB" sz="2000" dirty="0">
                <a:latin typeface="Swiss721 BlkCn BT" panose="020B0806030502040204" pitchFamily="34" charset="0"/>
                <a:cs typeface="Swiss721 BlkCn BT" panose="020B0806030502040204" pitchFamily="34" charset="0"/>
              </a:rPr>
              <a:t> pan </a:t>
            </a:r>
            <a:r>
              <a:rPr lang="en-GB" sz="2000" dirty="0" err="1">
                <a:latin typeface="Swiss721 BlkCn BT" panose="020B0806030502040204" pitchFamily="34" charset="0"/>
                <a:cs typeface="Swiss721 BlkCn BT" panose="020B0806030502040204" pitchFamily="34" charset="0"/>
              </a:rPr>
              <a:t>rydych</a:t>
            </a:r>
            <a:r>
              <a:rPr lang="en-GB" sz="2000" dirty="0">
                <a:latin typeface="Swiss721 BlkCn BT" panose="020B0806030502040204" pitchFamily="34" charset="0"/>
                <a:cs typeface="Swiss721 BlkCn BT" panose="020B0806030502040204" pitchFamily="34" charset="0"/>
              </a:rPr>
              <a:t> </a:t>
            </a:r>
            <a:r>
              <a:rPr lang="en-GB" sz="2000" dirty="0" err="1">
                <a:latin typeface="Swiss721 BlkCn BT" panose="020B0806030502040204" pitchFamily="34" charset="0"/>
                <a:cs typeface="Swiss721 BlkCn BT" panose="020B0806030502040204" pitchFamily="34" charset="0"/>
              </a:rPr>
              <a:t>yn</a:t>
            </a:r>
            <a:r>
              <a:rPr lang="en-GB" sz="2000" dirty="0">
                <a:latin typeface="Swiss721 BlkCn BT" panose="020B0806030502040204" pitchFamily="34" charset="0"/>
                <a:cs typeface="Swiss721 BlkCn BT" panose="020B0806030502040204" pitchFamily="34" charset="0"/>
              </a:rPr>
              <a:t> </a:t>
            </a:r>
            <a:r>
              <a:rPr lang="en-GB" sz="2000" dirty="0" err="1">
                <a:latin typeface="Swiss721 BlkCn BT" panose="020B0806030502040204" pitchFamily="34" charset="0"/>
                <a:cs typeface="Swiss721 BlkCn BT" panose="020B0806030502040204" pitchFamily="34" charset="0"/>
              </a:rPr>
              <a:t>defnyddio</a:t>
            </a:r>
            <a:r>
              <a:rPr lang="en-GB" sz="2000" dirty="0">
                <a:latin typeface="Swiss721 BlkCn BT" panose="020B0806030502040204" pitchFamily="34" charset="0"/>
                <a:cs typeface="Swiss721 BlkCn BT" panose="020B0806030502040204" pitchFamily="34" charset="0"/>
              </a:rPr>
              <a:t> car </a:t>
            </a:r>
            <a:r>
              <a:rPr lang="en-GB" sz="2000" dirty="0" err="1">
                <a:latin typeface="Swiss721 BlkCn BT" panose="020B0806030502040204" pitchFamily="34" charset="0"/>
                <a:cs typeface="Swiss721 BlkCn BT" panose="020B0806030502040204" pitchFamily="34" charset="0"/>
              </a:rPr>
              <a:t>i</a:t>
            </a:r>
            <a:r>
              <a:rPr lang="en-GB" sz="2000" dirty="0">
                <a:latin typeface="Swiss721 BlkCn BT" panose="020B0806030502040204" pitchFamily="34" charset="0"/>
                <a:cs typeface="Swiss721 BlkCn BT" panose="020B0806030502040204" pitchFamily="34" charset="0"/>
              </a:rPr>
              <a:t> </a:t>
            </a:r>
            <a:r>
              <a:rPr lang="en-GB" sz="2000" dirty="0" err="1">
                <a:latin typeface="Swiss721 BlkCn BT" panose="020B0806030502040204" pitchFamily="34" charset="0"/>
                <a:cs typeface="Swiss721 BlkCn BT" panose="020B0806030502040204" pitchFamily="34" charset="0"/>
              </a:rPr>
              <a:t>deithio</a:t>
            </a:r>
            <a:r>
              <a:rPr lang="en-GB" sz="2000" dirty="0">
                <a:latin typeface="Swiss721 BlkCn BT" panose="020B0806030502040204" pitchFamily="34" charset="0"/>
                <a:cs typeface="Swiss721 BlkCn BT" panose="020B0806030502040204" pitchFamily="34" charset="0"/>
              </a:rPr>
              <a:t>… </a:t>
            </a:r>
            <a:r>
              <a:rPr lang="en-GB" sz="2000" dirty="0" err="1">
                <a:latin typeface="Swiss721 BlkCn BT" panose="020B0806030502040204" pitchFamily="34" charset="0"/>
                <a:cs typeface="Swiss721 BlkCn BT" panose="020B0806030502040204" pitchFamily="34" charset="0"/>
              </a:rPr>
              <a:t>Ydy</a:t>
            </a:r>
            <a:r>
              <a:rPr lang="en-GB" sz="2000" dirty="0">
                <a:latin typeface="Swiss721 BlkCn BT" panose="020B0806030502040204" pitchFamily="34" charset="0"/>
                <a:cs typeface="Swiss721 BlkCn BT" panose="020B0806030502040204" pitchFamily="34" charset="0"/>
              </a:rPr>
              <a:t> </a:t>
            </a:r>
            <a:r>
              <a:rPr lang="en-GB" sz="2000" dirty="0" err="1">
                <a:latin typeface="Swiss721 BlkCn BT" panose="020B0806030502040204" pitchFamily="34" charset="0"/>
                <a:cs typeface="Swiss721 BlkCn BT" panose="020B0806030502040204" pitchFamily="34" charset="0"/>
              </a:rPr>
              <a:t>hyn</a:t>
            </a:r>
            <a:r>
              <a:rPr lang="en-GB" sz="2000" dirty="0">
                <a:latin typeface="Swiss721 BlkCn BT" panose="020B0806030502040204" pitchFamily="34" charset="0"/>
                <a:cs typeface="Swiss721 BlkCn BT" panose="020B0806030502040204" pitchFamily="34" charset="0"/>
              </a:rPr>
              <a:t> </a:t>
            </a:r>
            <a:r>
              <a:rPr lang="en-GB" sz="2000" dirty="0" err="1">
                <a:latin typeface="Swiss721 BlkCn BT" panose="020B0806030502040204" pitchFamily="34" charset="0"/>
                <a:cs typeface="Swiss721 BlkCn BT" panose="020B0806030502040204" pitchFamily="34" charset="0"/>
              </a:rPr>
              <a:t>yn</a:t>
            </a:r>
            <a:r>
              <a:rPr lang="en-GB" sz="2000" dirty="0">
                <a:latin typeface="Swiss721 BlkCn BT" panose="020B0806030502040204" pitchFamily="34" charset="0"/>
                <a:cs typeface="Swiss721 BlkCn BT" panose="020B0806030502040204" pitchFamily="34" charset="0"/>
              </a:rPr>
              <a:t> </a:t>
            </a:r>
            <a:r>
              <a:rPr lang="en-GB" sz="2000" dirty="0" err="1">
                <a:latin typeface="Swiss721 BlkCn BT" panose="020B0806030502040204" pitchFamily="34" charset="0"/>
                <a:cs typeface="Swiss721 BlkCn BT" panose="020B0806030502040204" pitchFamily="34" charset="0"/>
              </a:rPr>
              <a:t>wir</a:t>
            </a:r>
            <a:r>
              <a:rPr lang="en-GB" sz="2000" dirty="0">
                <a:latin typeface="Swiss721 BlkCn BT" panose="020B0806030502040204" pitchFamily="34" charset="0"/>
                <a:cs typeface="Swiss721 BlkCn BT" panose="020B0806030502040204" pitchFamily="34" charset="0"/>
              </a:rPr>
              <a:t> neu </a:t>
            </a:r>
            <a:r>
              <a:rPr lang="en-GB" sz="2000" dirty="0" err="1">
                <a:latin typeface="Swiss721 BlkCn BT" panose="020B0806030502040204" pitchFamily="34" charset="0"/>
                <a:cs typeface="Swiss721 BlkCn BT" panose="020B0806030502040204" pitchFamily="34" charset="0"/>
              </a:rPr>
              <a:t>yn</a:t>
            </a:r>
            <a:r>
              <a:rPr lang="en-GB" sz="2000" dirty="0">
                <a:latin typeface="Swiss721 BlkCn BT" panose="020B0806030502040204" pitchFamily="34" charset="0"/>
                <a:cs typeface="Swiss721 BlkCn BT" panose="020B0806030502040204" pitchFamily="34" charset="0"/>
              </a:rPr>
              <a:t> </a:t>
            </a:r>
            <a:r>
              <a:rPr lang="en-GB" sz="2000" dirty="0" err="1">
                <a:latin typeface="Swiss721 BlkCn BT" panose="020B0806030502040204" pitchFamily="34" charset="0"/>
                <a:cs typeface="Swiss721 BlkCn BT" panose="020B0806030502040204" pitchFamily="34" charset="0"/>
              </a:rPr>
              <a:t>anghywir</a:t>
            </a:r>
            <a:r>
              <a:rPr lang="en-GB" sz="2000" dirty="0">
                <a:latin typeface="Swiss721 BlkCn BT" panose="020B0806030502040204" pitchFamily="34" charset="0"/>
                <a:cs typeface="Swiss721 BlkCn BT" panose="020B0806030502040204" pitchFamily="34" charset="0"/>
              </a:rPr>
              <a:t>? 30 </a:t>
            </a:r>
            <a:r>
              <a:rPr lang="en-GB" sz="2000" dirty="0" err="1">
                <a:latin typeface="Swiss721 BlkCn BT" panose="020B0806030502040204" pitchFamily="34" charset="0"/>
                <a:cs typeface="Swiss721 BlkCn BT" panose="020B0806030502040204" pitchFamily="34" charset="0"/>
              </a:rPr>
              <a:t>eiliad</a:t>
            </a:r>
            <a:r>
              <a:rPr lang="en-GB" sz="2000" dirty="0">
                <a:latin typeface="Swiss721 BlkCn BT" panose="020B0806030502040204" pitchFamily="34" charset="0"/>
                <a:cs typeface="Swiss721 BlkCn BT" panose="020B0806030502040204" pitchFamily="34" charset="0"/>
              </a:rPr>
              <a:t> I chi </a:t>
            </a:r>
            <a:r>
              <a:rPr lang="en-GB" sz="2000" dirty="0" err="1">
                <a:latin typeface="Swiss721 BlkCn BT" panose="020B0806030502040204" pitchFamily="34" charset="0"/>
                <a:cs typeface="Swiss721 BlkCn BT" panose="020B0806030502040204" pitchFamily="34" charset="0"/>
              </a:rPr>
              <a:t>ateb</a:t>
            </a:r>
            <a:r>
              <a:rPr lang="en-GB" sz="2000" dirty="0">
                <a:latin typeface="Swiss721 BlkCn BT" panose="020B0806030502040204" pitchFamily="34" charset="0"/>
                <a:cs typeface="Swiss721 BlkCn BT" panose="020B0806030502040204" pitchFamily="34" charset="0"/>
              </a:rPr>
              <a:t>.</a:t>
            </a:r>
            <a:endParaRPr lang="en-GB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9CC8A5-46B7-4454-8F18-F4CD877A2BAA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0821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600" dirty="0" err="1"/>
              <a:t>Anghywir</a:t>
            </a:r>
            <a:endParaRPr lang="en-GB" sz="1600" dirty="0"/>
          </a:p>
          <a:p>
            <a:endParaRPr lang="en-GB" sz="1600" dirty="0"/>
          </a:p>
          <a:p>
            <a:r>
              <a:rPr lang="en-GB" sz="1600" dirty="0" err="1"/>
              <a:t>Teithio</a:t>
            </a:r>
            <a:r>
              <a:rPr lang="en-GB" sz="1600" dirty="0"/>
              <a:t> </a:t>
            </a:r>
            <a:r>
              <a:rPr lang="en-GB" sz="1600" dirty="0" err="1"/>
              <a:t>actif</a:t>
            </a:r>
            <a:r>
              <a:rPr lang="en-GB" sz="1600" dirty="0"/>
              <a:t> </a:t>
            </a:r>
            <a:r>
              <a:rPr lang="en-GB" sz="1600" dirty="0" err="1"/>
              <a:t>ydy</a:t>
            </a:r>
            <a:r>
              <a:rPr lang="en-GB" sz="1600" dirty="0"/>
              <a:t> pan </a:t>
            </a:r>
            <a:r>
              <a:rPr lang="en-GB" sz="1600" dirty="0" err="1"/>
              <a:t>rydym</a:t>
            </a:r>
            <a:r>
              <a:rPr lang="en-GB" sz="1600" dirty="0"/>
              <a:t> </a:t>
            </a:r>
            <a:r>
              <a:rPr lang="en-GB" sz="1600" dirty="0" err="1"/>
              <a:t>yn</a:t>
            </a:r>
            <a:r>
              <a:rPr lang="en-GB" sz="1600" dirty="0"/>
              <a:t> </a:t>
            </a:r>
            <a:r>
              <a:rPr lang="en-GB" sz="1600" dirty="0" err="1"/>
              <a:t>defnyddio</a:t>
            </a:r>
            <a:r>
              <a:rPr lang="en-GB" sz="1600" dirty="0"/>
              <a:t> </a:t>
            </a:r>
            <a:r>
              <a:rPr lang="en-GB" sz="1600" dirty="0" err="1"/>
              <a:t>ein</a:t>
            </a:r>
            <a:r>
              <a:rPr lang="en-GB" sz="1600" dirty="0"/>
              <a:t> </a:t>
            </a:r>
            <a:r>
              <a:rPr lang="en-GB" sz="1600" dirty="0" err="1"/>
              <a:t>cyrff</a:t>
            </a:r>
            <a:r>
              <a:rPr lang="en-GB" sz="1600" dirty="0"/>
              <a:t> I </a:t>
            </a:r>
            <a:r>
              <a:rPr lang="en-GB" sz="1600" dirty="0" err="1"/>
              <a:t>deithio</a:t>
            </a:r>
            <a:r>
              <a:rPr lang="en-GB" sz="1600" dirty="0"/>
              <a:t>.</a:t>
            </a:r>
          </a:p>
          <a:p>
            <a:endParaRPr lang="en-GB" sz="1600" dirty="0"/>
          </a:p>
          <a:p>
            <a:r>
              <a:rPr lang="en-GB" sz="1600" dirty="0" err="1"/>
              <a:t>Fedrith</a:t>
            </a:r>
            <a:r>
              <a:rPr lang="en-GB" sz="1600" dirty="0"/>
              <a:t> </a:t>
            </a:r>
            <a:r>
              <a:rPr lang="en-GB" sz="1600" dirty="0" err="1"/>
              <a:t>hyn</a:t>
            </a:r>
            <a:r>
              <a:rPr lang="en-GB" sz="1600" dirty="0"/>
              <a:t> </a:t>
            </a:r>
            <a:r>
              <a:rPr lang="en-GB" sz="1600" dirty="0" err="1"/>
              <a:t>fod</a:t>
            </a:r>
            <a:r>
              <a:rPr lang="en-GB" sz="1600" dirty="0"/>
              <a:t> </a:t>
            </a:r>
            <a:r>
              <a:rPr lang="en-GB" sz="1600" dirty="0" err="1"/>
              <a:t>drwy</a:t>
            </a:r>
            <a:r>
              <a:rPr lang="en-GB" sz="1600" dirty="0"/>
              <a:t> </a:t>
            </a:r>
            <a:r>
              <a:rPr lang="en-GB" sz="1600" dirty="0" err="1"/>
              <a:t>cerdded</a:t>
            </a:r>
            <a:r>
              <a:rPr lang="en-GB" sz="1600" dirty="0"/>
              <a:t>, </a:t>
            </a:r>
            <a:r>
              <a:rPr lang="en-GB" sz="1600" dirty="0" err="1"/>
              <a:t>olwynio</a:t>
            </a:r>
            <a:r>
              <a:rPr lang="en-GB" sz="1600" dirty="0"/>
              <a:t>, </a:t>
            </a:r>
            <a:r>
              <a:rPr lang="en-GB" sz="1600" dirty="0" err="1"/>
              <a:t>sgwtera</a:t>
            </a:r>
            <a:r>
              <a:rPr lang="en-GB" sz="1600" dirty="0"/>
              <a:t>, neu </a:t>
            </a:r>
            <a:r>
              <a:rPr lang="en-GB" sz="1600" dirty="0" err="1"/>
              <a:t>beicio</a:t>
            </a:r>
            <a:r>
              <a:rPr lang="en-GB" sz="1600" dirty="0"/>
              <a:t>.</a:t>
            </a:r>
          </a:p>
          <a:p>
            <a:endParaRPr lang="en-GB" sz="1600" dirty="0"/>
          </a:p>
          <a:p>
            <a:r>
              <a:rPr lang="en-GB" sz="1600" dirty="0" err="1"/>
              <a:t>Barod</a:t>
            </a:r>
            <a:r>
              <a:rPr lang="en-GB" sz="1600" dirty="0"/>
              <a:t> am </a:t>
            </a:r>
            <a:r>
              <a:rPr lang="en-GB" sz="1600" dirty="0" err="1"/>
              <a:t>cwestiwn</a:t>
            </a:r>
            <a:r>
              <a:rPr lang="en-GB" sz="1600" dirty="0"/>
              <a:t> 2?...</a:t>
            </a:r>
            <a:endParaRPr lang="en-GB" sz="1600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9CC8A5-46B7-4454-8F18-F4CD877A2BAA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0262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>
                <a:latin typeface="Swiss721 BlkCn BT" panose="020B0806030502040204" pitchFamily="34" charset="0"/>
                <a:cs typeface="Swiss721 BlkCn BT" panose="020B0806030502040204" pitchFamily="34" charset="0"/>
              </a:rPr>
              <a:t>Mae </a:t>
            </a:r>
            <a:r>
              <a:rPr lang="en-GB" sz="1200" dirty="0" err="1">
                <a:latin typeface="Swiss721 BlkCn BT" panose="020B0806030502040204" pitchFamily="34" charset="0"/>
                <a:cs typeface="Swiss721 BlkCn BT" panose="020B0806030502040204" pitchFamily="34" charset="0"/>
              </a:rPr>
              <a:t>cerdded</a:t>
            </a:r>
            <a:r>
              <a:rPr lang="en-GB" sz="1200" dirty="0">
                <a:latin typeface="Swiss721 BlkCn BT" panose="020B0806030502040204" pitchFamily="34" charset="0"/>
                <a:cs typeface="Swiss721 BlkCn BT" panose="020B0806030502040204" pitchFamily="34" charset="0"/>
              </a:rPr>
              <a:t> </a:t>
            </a:r>
            <a:r>
              <a:rPr lang="en-GB" sz="1200" dirty="0" err="1">
                <a:latin typeface="Swiss721 BlkCn BT" panose="020B0806030502040204" pitchFamily="34" charset="0"/>
                <a:cs typeface="Swiss721 BlkCn BT" panose="020B0806030502040204" pitchFamily="34" charset="0"/>
              </a:rPr>
              <a:t>yn</a:t>
            </a:r>
            <a:r>
              <a:rPr lang="en-GB" sz="1200" dirty="0">
                <a:latin typeface="Swiss721 BlkCn BT" panose="020B0806030502040204" pitchFamily="34" charset="0"/>
                <a:cs typeface="Swiss721 BlkCn BT" panose="020B0806030502040204" pitchFamily="34" charset="0"/>
              </a:rPr>
              <a:t> </a:t>
            </a:r>
            <a:r>
              <a:rPr lang="en-GB" sz="1200" dirty="0" err="1">
                <a:latin typeface="Swiss721 BlkCn BT" panose="020B0806030502040204" pitchFamily="34" charset="0"/>
                <a:cs typeface="Swiss721 BlkCn BT" panose="020B0806030502040204" pitchFamily="34" charset="0"/>
              </a:rPr>
              <a:t>dda</a:t>
            </a:r>
            <a:r>
              <a:rPr lang="en-GB" sz="1200" dirty="0">
                <a:latin typeface="Swiss721 BlkCn BT" panose="020B0806030502040204" pitchFamily="34" charset="0"/>
                <a:cs typeface="Swiss721 BlkCn BT" panose="020B0806030502040204" pitchFamily="34" charset="0"/>
              </a:rPr>
              <a:t> I </a:t>
            </a:r>
            <a:r>
              <a:rPr lang="en-GB" sz="1200" dirty="0" err="1">
                <a:latin typeface="Swiss721 BlkCn BT" panose="020B0806030502040204" pitchFamily="34" charset="0"/>
                <a:cs typeface="Swiss721 BlkCn BT" panose="020B0806030502040204" pitchFamily="34" charset="0"/>
              </a:rPr>
              <a:t>ein</a:t>
            </a:r>
            <a:r>
              <a:rPr lang="en-GB" sz="1200" dirty="0">
                <a:latin typeface="Swiss721 BlkCn BT" panose="020B0806030502040204" pitchFamily="34" charset="0"/>
                <a:cs typeface="Swiss721 BlkCn BT" panose="020B0806030502040204" pitchFamily="34" charset="0"/>
              </a:rPr>
              <a:t> </a:t>
            </a:r>
            <a:r>
              <a:rPr lang="en-GB" sz="1200" dirty="0" err="1">
                <a:latin typeface="Swiss721 BlkCn BT" panose="020B0806030502040204" pitchFamily="34" charset="0"/>
                <a:cs typeface="Swiss721 BlkCn BT" panose="020B0806030502040204" pitchFamily="34" charset="0"/>
              </a:rPr>
              <a:t>cyrff</a:t>
            </a:r>
            <a:r>
              <a:rPr lang="en-GB" sz="1200" dirty="0">
                <a:latin typeface="Swiss721 BlkCn BT" panose="020B0806030502040204" pitchFamily="34" charset="0"/>
                <a:cs typeface="Swiss721 BlkCn BT" panose="020B0806030502040204" pitchFamily="34" charset="0"/>
              </a:rPr>
              <a:t>, </a:t>
            </a:r>
            <a:r>
              <a:rPr lang="en-GB" sz="1200" dirty="0" err="1">
                <a:latin typeface="Swiss721 BlkCn BT" panose="020B0806030502040204" pitchFamily="34" charset="0"/>
                <a:cs typeface="Swiss721 BlkCn BT" panose="020B0806030502040204" pitchFamily="34" charset="0"/>
              </a:rPr>
              <a:t>meddyliau</a:t>
            </a:r>
            <a:r>
              <a:rPr lang="en-GB" sz="1200" dirty="0">
                <a:latin typeface="Swiss721 BlkCn BT" panose="020B0806030502040204" pitchFamily="34" charset="0"/>
                <a:cs typeface="Swiss721 BlkCn BT" panose="020B0806030502040204" pitchFamily="34" charset="0"/>
              </a:rPr>
              <a:t>, ac y </a:t>
            </a:r>
            <a:r>
              <a:rPr lang="en-GB" sz="1200" dirty="0" err="1">
                <a:latin typeface="Swiss721 BlkCn BT" panose="020B0806030502040204" pitchFamily="34" charset="0"/>
                <a:cs typeface="Swiss721 BlkCn BT" panose="020B0806030502040204" pitchFamily="34" charset="0"/>
              </a:rPr>
              <a:t>blaned</a:t>
            </a:r>
            <a:r>
              <a:rPr lang="en-GB" sz="1200" dirty="0">
                <a:latin typeface="Swiss721 BlkCn BT" panose="020B0806030502040204" pitchFamily="34" charset="0"/>
                <a:cs typeface="Swiss721 BlkCn BT" panose="020B0806030502040204" pitchFamily="34" charset="0"/>
              </a:rPr>
              <a:t>…</a:t>
            </a:r>
            <a:r>
              <a:rPr lang="en-GB" sz="1200" dirty="0">
                <a:latin typeface="+mn-lt"/>
                <a:cs typeface="+mn-cs"/>
              </a:rPr>
              <a:t> </a:t>
            </a:r>
            <a:r>
              <a:rPr lang="en-GB" sz="1200" dirty="0" err="1">
                <a:latin typeface="Swiss721 BlkCn BT" panose="020B0806030502040204" pitchFamily="34" charset="0"/>
                <a:cs typeface="Swiss721 BlkCn BT" panose="020B0806030502040204" pitchFamily="34" charset="0"/>
              </a:rPr>
              <a:t>Ydy</a:t>
            </a:r>
            <a:r>
              <a:rPr lang="en-GB" sz="1200" dirty="0">
                <a:latin typeface="Swiss721 BlkCn BT" panose="020B0806030502040204" pitchFamily="34" charset="0"/>
                <a:cs typeface="Swiss721 BlkCn BT" panose="020B0806030502040204" pitchFamily="34" charset="0"/>
              </a:rPr>
              <a:t> </a:t>
            </a:r>
            <a:r>
              <a:rPr lang="en-GB" sz="1200" dirty="0" err="1">
                <a:latin typeface="Swiss721 BlkCn BT" panose="020B0806030502040204" pitchFamily="34" charset="0"/>
                <a:cs typeface="Swiss721 BlkCn BT" panose="020B0806030502040204" pitchFamily="34" charset="0"/>
              </a:rPr>
              <a:t>hyn</a:t>
            </a:r>
            <a:r>
              <a:rPr lang="en-GB" sz="1200" dirty="0">
                <a:latin typeface="Swiss721 BlkCn BT" panose="020B0806030502040204" pitchFamily="34" charset="0"/>
                <a:cs typeface="Swiss721 BlkCn BT" panose="020B0806030502040204" pitchFamily="34" charset="0"/>
              </a:rPr>
              <a:t> </a:t>
            </a:r>
            <a:r>
              <a:rPr lang="en-GB" sz="1200" dirty="0" err="1">
                <a:latin typeface="Swiss721 BlkCn BT" panose="020B0806030502040204" pitchFamily="34" charset="0"/>
                <a:cs typeface="Swiss721 BlkCn BT" panose="020B0806030502040204" pitchFamily="34" charset="0"/>
              </a:rPr>
              <a:t>yn</a:t>
            </a:r>
            <a:r>
              <a:rPr lang="en-GB" sz="1200" dirty="0">
                <a:latin typeface="Swiss721 BlkCn BT" panose="020B0806030502040204" pitchFamily="34" charset="0"/>
                <a:cs typeface="Swiss721 BlkCn BT" panose="020B0806030502040204" pitchFamily="34" charset="0"/>
              </a:rPr>
              <a:t> </a:t>
            </a:r>
            <a:r>
              <a:rPr lang="en-GB" sz="1200" dirty="0" err="1">
                <a:latin typeface="Swiss721 BlkCn BT" panose="020B0806030502040204" pitchFamily="34" charset="0"/>
                <a:cs typeface="Swiss721 BlkCn BT" panose="020B0806030502040204" pitchFamily="34" charset="0"/>
              </a:rPr>
              <a:t>wir</a:t>
            </a:r>
            <a:r>
              <a:rPr lang="en-GB" sz="1200" dirty="0">
                <a:latin typeface="Swiss721 BlkCn BT" panose="020B0806030502040204" pitchFamily="34" charset="0"/>
                <a:cs typeface="Swiss721 BlkCn BT" panose="020B0806030502040204" pitchFamily="34" charset="0"/>
              </a:rPr>
              <a:t> neu </a:t>
            </a:r>
            <a:r>
              <a:rPr lang="en-GB" sz="1200" dirty="0" err="1">
                <a:latin typeface="Swiss721 BlkCn BT" panose="020B0806030502040204" pitchFamily="34" charset="0"/>
                <a:cs typeface="Swiss721 BlkCn BT" panose="020B0806030502040204" pitchFamily="34" charset="0"/>
              </a:rPr>
              <a:t>yn</a:t>
            </a:r>
            <a:r>
              <a:rPr lang="en-GB" sz="1200" dirty="0">
                <a:latin typeface="Swiss721 BlkCn BT" panose="020B0806030502040204" pitchFamily="34" charset="0"/>
                <a:cs typeface="Swiss721 BlkCn BT" panose="020B0806030502040204" pitchFamily="34" charset="0"/>
              </a:rPr>
              <a:t> </a:t>
            </a:r>
            <a:r>
              <a:rPr lang="en-GB" sz="1200" dirty="0" err="1">
                <a:latin typeface="Swiss721 BlkCn BT" panose="020B0806030502040204" pitchFamily="34" charset="0"/>
                <a:cs typeface="Swiss721 BlkCn BT" panose="020B0806030502040204" pitchFamily="34" charset="0"/>
              </a:rPr>
              <a:t>anghywir</a:t>
            </a:r>
            <a:r>
              <a:rPr lang="en-GB" sz="1200" dirty="0">
                <a:latin typeface="Swiss721 BlkCn BT" panose="020B0806030502040204" pitchFamily="34" charset="0"/>
                <a:cs typeface="Swiss721 BlkCn BT" panose="020B0806030502040204" pitchFamily="34" charset="0"/>
              </a:rPr>
              <a:t>? 30 </a:t>
            </a:r>
            <a:r>
              <a:rPr lang="en-GB" sz="1200" dirty="0" err="1">
                <a:latin typeface="Swiss721 BlkCn BT" panose="020B0806030502040204" pitchFamily="34" charset="0"/>
                <a:cs typeface="Swiss721 BlkCn BT" panose="020B0806030502040204" pitchFamily="34" charset="0"/>
              </a:rPr>
              <a:t>eiliad</a:t>
            </a:r>
            <a:r>
              <a:rPr lang="en-GB" sz="1200" dirty="0">
                <a:latin typeface="Swiss721 BlkCn BT" panose="020B0806030502040204" pitchFamily="34" charset="0"/>
                <a:cs typeface="Swiss721 BlkCn BT" panose="020B0806030502040204" pitchFamily="34" charset="0"/>
              </a:rPr>
              <a:t> I chi </a:t>
            </a:r>
            <a:r>
              <a:rPr lang="en-GB" sz="1200" dirty="0" err="1">
                <a:latin typeface="Swiss721 BlkCn BT" panose="020B0806030502040204" pitchFamily="34" charset="0"/>
                <a:cs typeface="Swiss721 BlkCn BT" panose="020B0806030502040204" pitchFamily="34" charset="0"/>
              </a:rPr>
              <a:t>ateb</a:t>
            </a:r>
            <a:r>
              <a:rPr lang="en-GB" sz="1200" dirty="0">
                <a:latin typeface="Swiss721 BlkCn BT" panose="020B0806030502040204" pitchFamily="34" charset="0"/>
                <a:cs typeface="Swiss721 BlkCn BT" panose="020B0806030502040204" pitchFamily="34" charset="0"/>
              </a:rPr>
              <a:t>.</a:t>
            </a:r>
            <a:endParaRPr lang="en-GB" sz="1200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9CC8A5-46B7-4454-8F18-F4CD877A2BAA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24230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600" dirty="0"/>
              <a:t>Mae </a:t>
            </a:r>
            <a:r>
              <a:rPr lang="en-GB" sz="1600" dirty="0" err="1"/>
              <a:t>cerdded</a:t>
            </a:r>
            <a:r>
              <a:rPr lang="en-GB" sz="1600" dirty="0"/>
              <a:t> </a:t>
            </a:r>
            <a:r>
              <a:rPr lang="en-GB" sz="1600" dirty="0" err="1"/>
              <a:t>yn</a:t>
            </a:r>
            <a:r>
              <a:rPr lang="en-GB" sz="1600" dirty="0"/>
              <a:t> </a:t>
            </a:r>
            <a:r>
              <a:rPr lang="en-GB" sz="1600" dirty="0" err="1"/>
              <a:t>ymarfer</a:t>
            </a:r>
            <a:r>
              <a:rPr lang="en-GB" sz="1600" dirty="0"/>
              <a:t> </a:t>
            </a:r>
            <a:r>
              <a:rPr lang="en-GB" sz="1600" dirty="0" err="1"/>
              <a:t>corff</a:t>
            </a:r>
            <a:r>
              <a:rPr lang="en-GB" sz="1600" dirty="0"/>
              <a:t> da </a:t>
            </a:r>
            <a:r>
              <a:rPr lang="en-GB" sz="1600" dirty="0" err="1"/>
              <a:t>i</a:t>
            </a:r>
            <a:r>
              <a:rPr lang="en-GB" sz="1600" dirty="0"/>
              <a:t> </a:t>
            </a:r>
            <a:r>
              <a:rPr lang="en-GB" sz="1600" dirty="0" err="1"/>
              <a:t>ni</a:t>
            </a:r>
            <a:r>
              <a:rPr lang="en-GB" sz="1600" dirty="0"/>
              <a:t>. Mae </a:t>
            </a:r>
            <a:r>
              <a:rPr lang="en-GB" sz="1600" dirty="0" err="1"/>
              <a:t>ymarfer</a:t>
            </a:r>
            <a:r>
              <a:rPr lang="en-GB" sz="1600" dirty="0"/>
              <a:t> </a:t>
            </a:r>
            <a:r>
              <a:rPr lang="en-GB" sz="1600" dirty="0" err="1"/>
              <a:t>corff</a:t>
            </a:r>
            <a:r>
              <a:rPr lang="en-GB" sz="1600" dirty="0"/>
              <a:t> </a:t>
            </a:r>
            <a:r>
              <a:rPr lang="en-GB" sz="1600" dirty="0" err="1"/>
              <a:t>yn</a:t>
            </a:r>
            <a:r>
              <a:rPr lang="en-GB" sz="1600" dirty="0"/>
              <a:t> </a:t>
            </a:r>
            <a:r>
              <a:rPr lang="en-GB" sz="1600" dirty="0" err="1"/>
              <a:t>bwysig</a:t>
            </a:r>
            <a:r>
              <a:rPr lang="en-GB" sz="1600" dirty="0"/>
              <a:t> </a:t>
            </a:r>
            <a:r>
              <a:rPr lang="en-GB" sz="1600" dirty="0" err="1"/>
              <a:t>oherwydd</a:t>
            </a:r>
            <a:r>
              <a:rPr lang="en-GB" sz="1600" dirty="0"/>
              <a:t> </a:t>
            </a:r>
            <a:r>
              <a:rPr lang="en-GB" sz="1600" dirty="0" err="1"/>
              <a:t>mae'n</a:t>
            </a:r>
            <a:r>
              <a:rPr lang="en-GB" sz="1600" dirty="0"/>
              <a:t> </a:t>
            </a:r>
            <a:r>
              <a:rPr lang="en-GB" sz="1600" dirty="0" err="1"/>
              <a:t>helpu</a:t>
            </a:r>
            <a:r>
              <a:rPr lang="en-GB" sz="1600" dirty="0"/>
              <a:t> </a:t>
            </a:r>
            <a:r>
              <a:rPr lang="en-GB" sz="1600" dirty="0" err="1"/>
              <a:t>i</a:t>
            </a:r>
            <a:r>
              <a:rPr lang="en-GB" sz="1600" dirty="0"/>
              <a:t> </a:t>
            </a:r>
            <a:r>
              <a:rPr lang="en-GB" sz="1600" dirty="0" err="1"/>
              <a:t>gadw</a:t>
            </a:r>
            <a:r>
              <a:rPr lang="en-GB" sz="1600" dirty="0"/>
              <a:t> </a:t>
            </a:r>
            <a:r>
              <a:rPr lang="en-GB" sz="1600" dirty="0" err="1"/>
              <a:t>ein</a:t>
            </a:r>
            <a:r>
              <a:rPr lang="en-GB" sz="1600" dirty="0"/>
              <a:t> </a:t>
            </a:r>
            <a:r>
              <a:rPr lang="en-GB" sz="1600" dirty="0" err="1"/>
              <a:t>cyrff</a:t>
            </a:r>
            <a:r>
              <a:rPr lang="en-GB" sz="1600" dirty="0"/>
              <a:t> </a:t>
            </a:r>
            <a:r>
              <a:rPr lang="en-GB" sz="1600" dirty="0" err="1"/>
              <a:t>yn</a:t>
            </a:r>
            <a:r>
              <a:rPr lang="en-GB" sz="1600" dirty="0"/>
              <a:t> </a:t>
            </a:r>
            <a:r>
              <a:rPr lang="en-GB" sz="1600" dirty="0" err="1"/>
              <a:t>iach</a:t>
            </a:r>
            <a:r>
              <a:rPr lang="en-GB" sz="1600" dirty="0"/>
              <a:t> ac </a:t>
            </a:r>
            <a:r>
              <a:rPr lang="en-GB" sz="1600" dirty="0" err="1"/>
              <a:t>mae'n</a:t>
            </a:r>
            <a:r>
              <a:rPr lang="en-GB" sz="1600" dirty="0"/>
              <a:t> </a:t>
            </a:r>
            <a:r>
              <a:rPr lang="en-GB" sz="1600" dirty="0" err="1"/>
              <a:t>dda</a:t>
            </a:r>
            <a:r>
              <a:rPr lang="en-GB" sz="1600" dirty="0"/>
              <a:t> </a:t>
            </a:r>
            <a:r>
              <a:rPr lang="en-GB" sz="1600" dirty="0" err="1"/>
              <a:t>i'n</a:t>
            </a:r>
            <a:r>
              <a:rPr lang="en-GB" sz="1600" dirty="0"/>
              <a:t> </a:t>
            </a:r>
            <a:r>
              <a:rPr lang="en-GB" sz="1600" dirty="0" err="1"/>
              <a:t>calonnau</a:t>
            </a:r>
            <a:r>
              <a:rPr lang="en-GB" sz="1600" dirty="0"/>
              <a:t>, </a:t>
            </a:r>
            <a:r>
              <a:rPr lang="en-GB" sz="1600" dirty="0" err="1"/>
              <a:t>ysgyfaint</a:t>
            </a:r>
            <a:r>
              <a:rPr lang="en-GB" sz="1600" dirty="0"/>
              <a:t>, </a:t>
            </a:r>
            <a:r>
              <a:rPr lang="en-GB" sz="1600" dirty="0" err="1"/>
              <a:t>cyhyrau</a:t>
            </a:r>
            <a:r>
              <a:rPr lang="en-GB" sz="1600" dirty="0"/>
              <a:t> a </a:t>
            </a:r>
            <a:r>
              <a:rPr lang="en-GB" sz="1600" dirty="0" err="1"/>
              <a:t>esgyrn</a:t>
            </a:r>
            <a:r>
              <a:rPr lang="en-GB" sz="1600" dirty="0"/>
              <a:t>. </a:t>
            </a:r>
          </a:p>
          <a:p>
            <a:endParaRPr lang="en-GB" sz="1600" dirty="0"/>
          </a:p>
          <a:p>
            <a:r>
              <a:rPr lang="en-GB" sz="1600" dirty="0" err="1"/>
              <a:t>Oeddach</a:t>
            </a:r>
            <a:r>
              <a:rPr lang="en-GB" sz="1600" dirty="0"/>
              <a:t> </a:t>
            </a:r>
            <a:r>
              <a:rPr lang="en-GB" sz="1600" dirty="0" err="1"/>
              <a:t>chi’n</a:t>
            </a:r>
            <a:r>
              <a:rPr lang="en-GB" sz="1600" dirty="0"/>
              <a:t> </a:t>
            </a:r>
            <a:r>
              <a:rPr lang="en-GB" sz="1600" dirty="0" err="1"/>
              <a:t>gwybod</a:t>
            </a:r>
            <a:r>
              <a:rPr lang="en-GB" sz="1600" dirty="0"/>
              <a:t> </a:t>
            </a:r>
            <a:r>
              <a:rPr lang="en-GB" sz="1600" dirty="0" err="1"/>
              <a:t>ein</a:t>
            </a:r>
            <a:r>
              <a:rPr lang="en-GB" sz="1600" dirty="0"/>
              <a:t> bod </a:t>
            </a:r>
            <a:r>
              <a:rPr lang="en-GB" sz="1600" dirty="0" err="1"/>
              <a:t>ni'n</a:t>
            </a:r>
            <a:r>
              <a:rPr lang="en-GB" sz="1600" dirty="0"/>
              <a:t> </a:t>
            </a:r>
            <a:r>
              <a:rPr lang="en-GB" sz="1600" dirty="0" err="1"/>
              <a:t>defnyddio</a:t>
            </a:r>
            <a:r>
              <a:rPr lang="en-GB" sz="1600" dirty="0"/>
              <a:t> 200 o </a:t>
            </a:r>
            <a:r>
              <a:rPr lang="en-GB" sz="1600" dirty="0" err="1"/>
              <a:t>gyhyrau</a:t>
            </a:r>
            <a:r>
              <a:rPr lang="en-GB" sz="1600" dirty="0"/>
              <a:t> bob </a:t>
            </a:r>
            <a:r>
              <a:rPr lang="en-GB" sz="1600" dirty="0" err="1"/>
              <a:t>tro</a:t>
            </a:r>
            <a:r>
              <a:rPr lang="en-GB" sz="1600" dirty="0"/>
              <a:t> </a:t>
            </a:r>
            <a:r>
              <a:rPr lang="en-GB" sz="1600" dirty="0" err="1"/>
              <a:t>rydyn</a:t>
            </a:r>
            <a:r>
              <a:rPr lang="en-GB" sz="1600" dirty="0"/>
              <a:t> </a:t>
            </a:r>
            <a:r>
              <a:rPr lang="en-GB" sz="1600" dirty="0" err="1"/>
              <a:t>ni'n</a:t>
            </a:r>
            <a:r>
              <a:rPr lang="en-GB" sz="1600" dirty="0"/>
              <a:t> </a:t>
            </a:r>
            <a:r>
              <a:rPr lang="en-GB" sz="1600" dirty="0" err="1"/>
              <a:t>cymryd</a:t>
            </a:r>
            <a:r>
              <a:rPr lang="en-GB" sz="1600" dirty="0"/>
              <a:t> cam! </a:t>
            </a:r>
          </a:p>
          <a:p>
            <a:endParaRPr lang="en-GB" sz="1600" dirty="0"/>
          </a:p>
          <a:p>
            <a:r>
              <a:rPr lang="en-GB" sz="1600" dirty="0" err="1"/>
              <a:t>Cerdded</a:t>
            </a:r>
            <a:r>
              <a:rPr lang="en-GB" sz="1600" dirty="0"/>
              <a:t> ac </a:t>
            </a:r>
            <a:r>
              <a:rPr lang="en-GB" sz="1600" dirty="0" err="1"/>
              <a:t>olwynio</a:t>
            </a:r>
            <a:r>
              <a:rPr lang="en-GB" sz="1600" dirty="0"/>
              <a:t> </a:t>
            </a:r>
            <a:r>
              <a:rPr lang="en-GB" sz="1600" dirty="0" err="1"/>
              <a:t>yw’r</a:t>
            </a:r>
            <a:r>
              <a:rPr lang="en-GB" sz="1600" dirty="0"/>
              <a:t> </a:t>
            </a:r>
            <a:r>
              <a:rPr lang="en-GB" sz="1600" dirty="0" err="1"/>
              <a:t>ffordd</a:t>
            </a:r>
            <a:r>
              <a:rPr lang="en-GB" sz="1600" dirty="0"/>
              <a:t> </a:t>
            </a:r>
            <a:r>
              <a:rPr lang="en-GB" sz="1600" dirty="0" err="1"/>
              <a:t>fwyaf</a:t>
            </a:r>
            <a:r>
              <a:rPr lang="en-GB" sz="1600" dirty="0"/>
              <a:t> </a:t>
            </a:r>
            <a:r>
              <a:rPr lang="en-GB" sz="1600" dirty="0" err="1"/>
              <a:t>ecolegol</a:t>
            </a:r>
            <a:r>
              <a:rPr lang="en-GB" sz="1600" dirty="0"/>
              <a:t> o </a:t>
            </a:r>
            <a:r>
              <a:rPr lang="en-GB" sz="1600" dirty="0" err="1"/>
              <a:t>deithio</a:t>
            </a:r>
            <a:r>
              <a:rPr lang="en-GB" sz="1600" dirty="0"/>
              <a:t> felly </a:t>
            </a:r>
            <a:r>
              <a:rPr lang="en-GB" sz="1600" dirty="0" err="1"/>
              <a:t>gallwch</a:t>
            </a:r>
            <a:r>
              <a:rPr lang="en-GB" sz="1600" dirty="0"/>
              <a:t> </a:t>
            </a:r>
            <a:r>
              <a:rPr lang="en-GB" sz="1600" dirty="0" err="1"/>
              <a:t>helpu'r</a:t>
            </a:r>
            <a:r>
              <a:rPr lang="en-GB" sz="1600" dirty="0"/>
              <a:t> </a:t>
            </a:r>
            <a:r>
              <a:rPr lang="en-GB" sz="1600" dirty="0" err="1"/>
              <a:t>blaned</a:t>
            </a:r>
            <a:r>
              <a:rPr lang="en-GB" sz="1600" dirty="0"/>
              <a:t> </a:t>
            </a:r>
            <a:r>
              <a:rPr lang="en-GB" sz="1600" dirty="0" err="1"/>
              <a:t>hefyd</a:t>
            </a:r>
            <a:r>
              <a:rPr lang="en-GB" sz="1600" dirty="0"/>
              <a:t> </a:t>
            </a:r>
            <a:r>
              <a:rPr lang="en-GB" sz="1600" dirty="0" err="1"/>
              <a:t>trwy</a:t>
            </a:r>
            <a:r>
              <a:rPr lang="en-GB" sz="1600" dirty="0"/>
              <a:t> </a:t>
            </a:r>
            <a:r>
              <a:rPr lang="en-GB" sz="1600" dirty="0" err="1"/>
              <a:t>gerdded</a:t>
            </a:r>
            <a:r>
              <a:rPr lang="en-GB" sz="1600" dirty="0"/>
              <a:t>. </a:t>
            </a:r>
          </a:p>
          <a:p>
            <a:endParaRPr lang="en-GB" sz="1600" dirty="0"/>
          </a:p>
          <a:p>
            <a:r>
              <a:rPr lang="en-GB" sz="1600" dirty="0" err="1"/>
              <a:t>Cwestiwn</a:t>
            </a:r>
            <a:r>
              <a:rPr lang="en-GB" sz="1600" dirty="0"/>
              <a:t> 3…</a:t>
            </a:r>
            <a:endParaRPr lang="en-GB" dirty="0">
              <a:ea typeface="Calibri"/>
              <a:cs typeface="Calibri"/>
            </a:endParaRPr>
          </a:p>
          <a:p>
            <a:endParaRPr lang="en-GB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9CC8A5-46B7-4454-8F18-F4CD877A2BAA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24119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dirty="0" err="1">
                <a:latin typeface="Swiss721 BlkCn BT" panose="020B0806030502040204" pitchFamily="34" charset="0"/>
                <a:cs typeface="Swiss721 BlkCn BT" panose="020B0806030502040204" pitchFamily="34" charset="0"/>
              </a:rPr>
              <a:t>Ceir</a:t>
            </a:r>
            <a:r>
              <a:rPr lang="en-GB" sz="1600" dirty="0">
                <a:latin typeface="Swiss721 BlkCn BT" panose="020B0806030502040204" pitchFamily="34" charset="0"/>
                <a:cs typeface="Swiss721 BlkCn BT" panose="020B0806030502040204" pitchFamily="34" charset="0"/>
              </a:rPr>
              <a:t> </a:t>
            </a:r>
            <a:r>
              <a:rPr lang="en-GB" sz="1600" dirty="0" err="1">
                <a:latin typeface="Swiss721 BlkCn BT" panose="020B0806030502040204" pitchFamily="34" charset="0"/>
                <a:cs typeface="Swiss721 BlkCn BT" panose="020B0806030502040204" pitchFamily="34" charset="0"/>
              </a:rPr>
              <a:t>ar</a:t>
            </a:r>
            <a:r>
              <a:rPr lang="en-GB" sz="1600" dirty="0">
                <a:latin typeface="Swiss721 BlkCn BT" panose="020B0806030502040204" pitchFamily="34" charset="0"/>
                <a:cs typeface="Swiss721 BlkCn BT" panose="020B0806030502040204" pitchFamily="34" charset="0"/>
              </a:rPr>
              <a:t> y </a:t>
            </a:r>
            <a:r>
              <a:rPr lang="en-GB" sz="1600" dirty="0" err="1">
                <a:latin typeface="Swiss721 BlkCn BT" panose="020B0806030502040204" pitchFamily="34" charset="0"/>
                <a:cs typeface="Swiss721 BlkCn BT" panose="020B0806030502040204" pitchFamily="34" charset="0"/>
              </a:rPr>
              <a:t>ffordd</a:t>
            </a:r>
            <a:r>
              <a:rPr lang="en-GB" sz="1600" dirty="0">
                <a:latin typeface="Swiss721 BlkCn BT" panose="020B0806030502040204" pitchFamily="34" charset="0"/>
                <a:cs typeface="Swiss721 BlkCn BT" panose="020B0806030502040204" pitchFamily="34" charset="0"/>
              </a:rPr>
              <a:t> </a:t>
            </a:r>
            <a:r>
              <a:rPr lang="en-GB" sz="1600" dirty="0" err="1">
                <a:latin typeface="Swiss721 BlkCn BT" panose="020B0806030502040204" pitchFamily="34" charset="0"/>
                <a:cs typeface="Swiss721 BlkCn BT" panose="020B0806030502040204" pitchFamily="34" charset="0"/>
              </a:rPr>
              <a:t>sy’n</a:t>
            </a:r>
            <a:r>
              <a:rPr lang="en-GB" sz="1600" dirty="0">
                <a:latin typeface="Swiss721 BlkCn BT" panose="020B0806030502040204" pitchFamily="34" charset="0"/>
                <a:cs typeface="Swiss721 BlkCn BT" panose="020B0806030502040204" pitchFamily="34" charset="0"/>
              </a:rPr>
              <a:t> </a:t>
            </a:r>
            <a:r>
              <a:rPr lang="en-GB" sz="1600" dirty="0" err="1">
                <a:latin typeface="Swiss721 BlkCn BT" panose="020B0806030502040204" pitchFamily="34" charset="0"/>
                <a:cs typeface="Swiss721 BlkCn BT" panose="020B0806030502040204" pitchFamily="34" charset="0"/>
              </a:rPr>
              <a:t>achosi</a:t>
            </a:r>
            <a:r>
              <a:rPr lang="en-GB" sz="1600" dirty="0">
                <a:latin typeface="Swiss721 BlkCn BT" panose="020B0806030502040204" pitchFamily="34" charset="0"/>
                <a:cs typeface="Swiss721 BlkCn BT" panose="020B0806030502040204" pitchFamily="34" charset="0"/>
              </a:rPr>
              <a:t> </a:t>
            </a:r>
            <a:r>
              <a:rPr lang="en-GB" sz="1600" dirty="0" err="1">
                <a:latin typeface="Swiss721 BlkCn BT" panose="020B0806030502040204" pitchFamily="34" charset="0"/>
                <a:cs typeface="Swiss721 BlkCn BT" panose="020B0806030502040204" pitchFamily="34" charset="0"/>
              </a:rPr>
              <a:t>rhan</a:t>
            </a:r>
            <a:r>
              <a:rPr lang="en-GB" sz="1600" dirty="0">
                <a:latin typeface="Swiss721 BlkCn BT" panose="020B0806030502040204" pitchFamily="34" charset="0"/>
                <a:cs typeface="Swiss721 BlkCn BT" panose="020B0806030502040204" pitchFamily="34" charset="0"/>
              </a:rPr>
              <a:t> </a:t>
            </a:r>
            <a:r>
              <a:rPr lang="en-GB" sz="1600" dirty="0" err="1">
                <a:latin typeface="Swiss721 BlkCn BT" panose="020B0806030502040204" pitchFamily="34" charset="0"/>
                <a:cs typeface="Swiss721 BlkCn BT" panose="020B0806030502040204" pitchFamily="34" charset="0"/>
              </a:rPr>
              <a:t>fwyaf</a:t>
            </a:r>
            <a:r>
              <a:rPr lang="en-GB" sz="1600" dirty="0">
                <a:latin typeface="Swiss721 BlkCn BT" panose="020B0806030502040204" pitchFamily="34" charset="0"/>
                <a:cs typeface="Swiss721 BlkCn BT" panose="020B0806030502040204" pitchFamily="34" charset="0"/>
              </a:rPr>
              <a:t> </a:t>
            </a:r>
            <a:r>
              <a:rPr lang="en-GB" sz="1600" dirty="0" err="1">
                <a:latin typeface="Swiss721 BlkCn BT" panose="020B0806030502040204" pitchFamily="34" charset="0"/>
                <a:cs typeface="Swiss721 BlkCn BT" panose="020B0806030502040204" pitchFamily="34" charset="0"/>
              </a:rPr>
              <a:t>o’r</a:t>
            </a:r>
            <a:r>
              <a:rPr lang="en-GB" sz="1600" dirty="0">
                <a:latin typeface="Swiss721 BlkCn BT" panose="020B0806030502040204" pitchFamily="34" charset="0"/>
                <a:cs typeface="Swiss721 BlkCn BT" panose="020B0806030502040204" pitchFamily="34" charset="0"/>
              </a:rPr>
              <a:t> </a:t>
            </a:r>
            <a:r>
              <a:rPr lang="en-GB" sz="1600" dirty="0" err="1">
                <a:latin typeface="Swiss721 BlkCn BT" panose="020B0806030502040204" pitchFamily="34" charset="0"/>
                <a:cs typeface="Swiss721 BlkCn BT" panose="020B0806030502040204" pitchFamily="34" charset="0"/>
              </a:rPr>
              <a:t>llygredd</a:t>
            </a:r>
            <a:r>
              <a:rPr lang="en-GB" sz="1600" dirty="0">
                <a:latin typeface="Swiss721 BlkCn BT" panose="020B0806030502040204" pitchFamily="34" charset="0"/>
                <a:cs typeface="Swiss721 BlkCn BT" panose="020B0806030502040204" pitchFamily="34" charset="0"/>
              </a:rPr>
              <a:t> </a:t>
            </a:r>
            <a:r>
              <a:rPr lang="en-GB" sz="1600" dirty="0" err="1">
                <a:latin typeface="Swiss721 BlkCn BT" panose="020B0806030502040204" pitchFamily="34" charset="0"/>
                <a:cs typeface="Swiss721 BlkCn BT" panose="020B0806030502040204" pitchFamily="34" charset="0"/>
              </a:rPr>
              <a:t>aer</a:t>
            </a:r>
            <a:r>
              <a:rPr lang="en-GB" sz="1600" dirty="0">
                <a:latin typeface="Swiss721 BlkCn BT" panose="020B0806030502040204" pitchFamily="34" charset="0"/>
                <a:cs typeface="Swiss721 BlkCn BT" panose="020B0806030502040204" pitchFamily="34" charset="0"/>
              </a:rPr>
              <a:t> </a:t>
            </a:r>
            <a:r>
              <a:rPr lang="en-GB" sz="1600" dirty="0" err="1">
                <a:latin typeface="Swiss721 BlkCn BT" panose="020B0806030502040204" pitchFamily="34" charset="0"/>
                <a:cs typeface="Swiss721 BlkCn BT" panose="020B0806030502040204" pitchFamily="34" charset="0"/>
              </a:rPr>
              <a:t>yn</a:t>
            </a:r>
            <a:r>
              <a:rPr lang="en-GB" sz="1600" dirty="0">
                <a:latin typeface="Swiss721 BlkCn BT" panose="020B0806030502040204" pitchFamily="34" charset="0"/>
                <a:cs typeface="Swiss721 BlkCn BT" panose="020B0806030502040204" pitchFamily="34" charset="0"/>
              </a:rPr>
              <a:t> y DU …</a:t>
            </a:r>
            <a:r>
              <a:rPr lang="en-GB" sz="1600" dirty="0">
                <a:latin typeface="+mn-lt"/>
                <a:cs typeface="+mn-cs"/>
              </a:rPr>
              <a:t> </a:t>
            </a:r>
            <a:r>
              <a:rPr lang="en-GB" sz="1600" dirty="0" err="1">
                <a:latin typeface="Swiss721 BlkCn BT" panose="020B0806030502040204" pitchFamily="34" charset="0"/>
                <a:cs typeface="Swiss721 BlkCn BT" panose="020B0806030502040204" pitchFamily="34" charset="0"/>
              </a:rPr>
              <a:t>Ydy</a:t>
            </a:r>
            <a:r>
              <a:rPr lang="en-GB" sz="1600" dirty="0">
                <a:latin typeface="Swiss721 BlkCn BT" panose="020B0806030502040204" pitchFamily="34" charset="0"/>
                <a:cs typeface="Swiss721 BlkCn BT" panose="020B0806030502040204" pitchFamily="34" charset="0"/>
              </a:rPr>
              <a:t> </a:t>
            </a:r>
            <a:r>
              <a:rPr lang="en-GB" sz="1600" dirty="0" err="1">
                <a:latin typeface="Swiss721 BlkCn BT" panose="020B0806030502040204" pitchFamily="34" charset="0"/>
                <a:cs typeface="Swiss721 BlkCn BT" panose="020B0806030502040204" pitchFamily="34" charset="0"/>
              </a:rPr>
              <a:t>hyn</a:t>
            </a:r>
            <a:r>
              <a:rPr lang="en-GB" sz="1600" dirty="0">
                <a:latin typeface="Swiss721 BlkCn BT" panose="020B0806030502040204" pitchFamily="34" charset="0"/>
                <a:cs typeface="Swiss721 BlkCn BT" panose="020B0806030502040204" pitchFamily="34" charset="0"/>
              </a:rPr>
              <a:t> </a:t>
            </a:r>
            <a:r>
              <a:rPr lang="en-GB" sz="1600" dirty="0" err="1">
                <a:latin typeface="Swiss721 BlkCn BT" panose="020B0806030502040204" pitchFamily="34" charset="0"/>
                <a:cs typeface="Swiss721 BlkCn BT" panose="020B0806030502040204" pitchFamily="34" charset="0"/>
              </a:rPr>
              <a:t>yn</a:t>
            </a:r>
            <a:r>
              <a:rPr lang="en-GB" sz="1600" dirty="0">
                <a:latin typeface="Swiss721 BlkCn BT" panose="020B0806030502040204" pitchFamily="34" charset="0"/>
                <a:cs typeface="Swiss721 BlkCn BT" panose="020B0806030502040204" pitchFamily="34" charset="0"/>
              </a:rPr>
              <a:t> </a:t>
            </a:r>
            <a:r>
              <a:rPr lang="en-GB" sz="1600" dirty="0" err="1">
                <a:latin typeface="Swiss721 BlkCn BT" panose="020B0806030502040204" pitchFamily="34" charset="0"/>
                <a:cs typeface="Swiss721 BlkCn BT" panose="020B0806030502040204" pitchFamily="34" charset="0"/>
              </a:rPr>
              <a:t>wir</a:t>
            </a:r>
            <a:r>
              <a:rPr lang="en-GB" sz="1600" dirty="0">
                <a:latin typeface="Swiss721 BlkCn BT" panose="020B0806030502040204" pitchFamily="34" charset="0"/>
                <a:cs typeface="Swiss721 BlkCn BT" panose="020B0806030502040204" pitchFamily="34" charset="0"/>
              </a:rPr>
              <a:t> neu </a:t>
            </a:r>
            <a:r>
              <a:rPr lang="en-GB" sz="1600" dirty="0" err="1">
                <a:latin typeface="Swiss721 BlkCn BT" panose="020B0806030502040204" pitchFamily="34" charset="0"/>
                <a:cs typeface="Swiss721 BlkCn BT" panose="020B0806030502040204" pitchFamily="34" charset="0"/>
              </a:rPr>
              <a:t>yn</a:t>
            </a:r>
            <a:r>
              <a:rPr lang="en-GB" sz="1600" dirty="0">
                <a:latin typeface="Swiss721 BlkCn BT" panose="020B0806030502040204" pitchFamily="34" charset="0"/>
                <a:cs typeface="Swiss721 BlkCn BT" panose="020B0806030502040204" pitchFamily="34" charset="0"/>
              </a:rPr>
              <a:t> </a:t>
            </a:r>
            <a:r>
              <a:rPr lang="en-GB" sz="1600" dirty="0" err="1">
                <a:latin typeface="Swiss721 BlkCn BT" panose="020B0806030502040204" pitchFamily="34" charset="0"/>
                <a:cs typeface="Swiss721 BlkCn BT" panose="020B0806030502040204" pitchFamily="34" charset="0"/>
              </a:rPr>
              <a:t>anghywir</a:t>
            </a:r>
            <a:r>
              <a:rPr lang="en-GB" sz="1600" dirty="0">
                <a:latin typeface="Swiss721 BlkCn BT" panose="020B0806030502040204" pitchFamily="34" charset="0"/>
                <a:cs typeface="Swiss721 BlkCn BT" panose="020B0806030502040204" pitchFamily="34" charset="0"/>
              </a:rPr>
              <a:t>? 30 </a:t>
            </a:r>
            <a:r>
              <a:rPr lang="en-GB" sz="1600" dirty="0" err="1">
                <a:latin typeface="Swiss721 BlkCn BT" panose="020B0806030502040204" pitchFamily="34" charset="0"/>
                <a:cs typeface="Swiss721 BlkCn BT" panose="020B0806030502040204" pitchFamily="34" charset="0"/>
              </a:rPr>
              <a:t>eiliad</a:t>
            </a:r>
            <a:r>
              <a:rPr lang="en-GB" sz="1600" dirty="0">
                <a:latin typeface="Swiss721 BlkCn BT" panose="020B0806030502040204" pitchFamily="34" charset="0"/>
                <a:cs typeface="Swiss721 BlkCn BT" panose="020B0806030502040204" pitchFamily="34" charset="0"/>
              </a:rPr>
              <a:t> I chi </a:t>
            </a:r>
            <a:r>
              <a:rPr lang="en-GB" sz="1600" dirty="0" err="1">
                <a:latin typeface="Swiss721 BlkCn BT" panose="020B0806030502040204" pitchFamily="34" charset="0"/>
                <a:cs typeface="Swiss721 BlkCn BT" panose="020B0806030502040204" pitchFamily="34" charset="0"/>
              </a:rPr>
              <a:t>ateb</a:t>
            </a:r>
            <a:r>
              <a:rPr lang="en-GB" sz="1600" dirty="0">
                <a:latin typeface="Swiss721 BlkCn BT" panose="020B0806030502040204" pitchFamily="34" charset="0"/>
                <a:cs typeface="Swiss721 BlkCn BT" panose="020B0806030502040204" pitchFamily="34" charset="0"/>
              </a:rPr>
              <a:t>.</a:t>
            </a:r>
            <a:endParaRPr lang="en-GB" sz="1600" dirty="0"/>
          </a:p>
          <a:p>
            <a:endParaRPr lang="en-GB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9CC8A5-46B7-4454-8F18-F4CD877A2BAA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80882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600" dirty="0">
                <a:ea typeface="Calibri"/>
                <a:cs typeface="Calibri"/>
              </a:rPr>
              <a:t>Mae </a:t>
            </a:r>
            <a:r>
              <a:rPr lang="en-GB" sz="1600" dirty="0" err="1">
                <a:ea typeface="Calibri"/>
                <a:cs typeface="Calibri"/>
              </a:rPr>
              <a:t>hynny'n</a:t>
            </a:r>
            <a:r>
              <a:rPr lang="en-GB" sz="1600" dirty="0">
                <a:ea typeface="Calibri"/>
                <a:cs typeface="Calibri"/>
              </a:rPr>
              <a:t> </a:t>
            </a:r>
            <a:r>
              <a:rPr lang="en-GB" sz="1600" dirty="0" err="1">
                <a:ea typeface="Calibri"/>
                <a:cs typeface="Calibri"/>
              </a:rPr>
              <a:t>wir</a:t>
            </a:r>
            <a:r>
              <a:rPr lang="en-GB" sz="1600" dirty="0">
                <a:ea typeface="Calibri"/>
                <a:cs typeface="Calibri"/>
              </a:rPr>
              <a:t>!</a:t>
            </a:r>
          </a:p>
          <a:p>
            <a:endParaRPr lang="en-GB" sz="1600" dirty="0">
              <a:ea typeface="Calibri"/>
              <a:cs typeface="Calibri"/>
            </a:endParaRPr>
          </a:p>
          <a:p>
            <a:r>
              <a:rPr lang="en-GB" sz="1600" dirty="0" err="1">
                <a:ea typeface="Calibri"/>
                <a:cs typeface="Calibri"/>
              </a:rPr>
              <a:t>Trafnidiaeth</a:t>
            </a:r>
            <a:r>
              <a:rPr lang="en-GB" sz="1600" dirty="0">
                <a:ea typeface="Calibri"/>
                <a:cs typeface="Calibri"/>
              </a:rPr>
              <a:t> </a:t>
            </a:r>
            <a:r>
              <a:rPr lang="en-GB" sz="1600" dirty="0" err="1">
                <a:ea typeface="Calibri"/>
                <a:cs typeface="Calibri"/>
              </a:rPr>
              <a:t>ffordd</a:t>
            </a:r>
            <a:r>
              <a:rPr lang="en-GB" sz="1600" dirty="0">
                <a:ea typeface="Calibri"/>
                <a:cs typeface="Calibri"/>
              </a:rPr>
              <a:t>, </a:t>
            </a:r>
            <a:r>
              <a:rPr lang="en-GB" sz="1600" dirty="0" err="1">
                <a:ea typeface="Calibri"/>
                <a:cs typeface="Calibri"/>
              </a:rPr>
              <a:t>yn</a:t>
            </a:r>
            <a:r>
              <a:rPr lang="en-GB" sz="1600" dirty="0">
                <a:ea typeface="Calibri"/>
                <a:cs typeface="Calibri"/>
              </a:rPr>
              <a:t> </a:t>
            </a:r>
            <a:r>
              <a:rPr lang="en-GB" sz="1600" dirty="0" err="1">
                <a:ea typeface="Calibri"/>
                <a:cs typeface="Calibri"/>
              </a:rPr>
              <a:t>cynnwys</a:t>
            </a:r>
            <a:r>
              <a:rPr lang="en-GB" sz="1600" dirty="0">
                <a:ea typeface="Calibri"/>
                <a:cs typeface="Calibri"/>
              </a:rPr>
              <a:t> </a:t>
            </a:r>
            <a:r>
              <a:rPr lang="en-GB" sz="1600" dirty="0" err="1">
                <a:ea typeface="Calibri"/>
                <a:cs typeface="Calibri"/>
              </a:rPr>
              <a:t>ceir</a:t>
            </a:r>
            <a:r>
              <a:rPr lang="en-GB" sz="1600" dirty="0">
                <a:ea typeface="Calibri"/>
                <a:cs typeface="Calibri"/>
              </a:rPr>
              <a:t>, </a:t>
            </a:r>
            <a:r>
              <a:rPr lang="en-GB" sz="1600" dirty="0" err="1">
                <a:ea typeface="Calibri"/>
                <a:cs typeface="Calibri"/>
              </a:rPr>
              <a:t>faniau</a:t>
            </a:r>
            <a:r>
              <a:rPr lang="en-GB" sz="1600" dirty="0">
                <a:ea typeface="Calibri"/>
                <a:cs typeface="Calibri"/>
              </a:rPr>
              <a:t>, </a:t>
            </a:r>
            <a:r>
              <a:rPr lang="en-GB" sz="1600" dirty="0" err="1">
                <a:ea typeface="Calibri"/>
                <a:cs typeface="Calibri"/>
              </a:rPr>
              <a:t>lorïau</a:t>
            </a:r>
            <a:r>
              <a:rPr lang="en-GB" sz="1600" dirty="0">
                <a:ea typeface="Calibri"/>
                <a:cs typeface="Calibri"/>
              </a:rPr>
              <a:t> a </a:t>
            </a:r>
            <a:r>
              <a:rPr lang="en-GB" sz="1600" dirty="0" err="1">
                <a:ea typeface="Calibri"/>
                <a:cs typeface="Calibri"/>
              </a:rPr>
              <a:t>beiciau</a:t>
            </a:r>
            <a:r>
              <a:rPr lang="en-GB" sz="1600" dirty="0">
                <a:ea typeface="Calibri"/>
                <a:cs typeface="Calibri"/>
              </a:rPr>
              <a:t> </a:t>
            </a:r>
            <a:r>
              <a:rPr lang="en-GB" sz="1600" dirty="0" err="1">
                <a:ea typeface="Calibri"/>
                <a:cs typeface="Calibri"/>
              </a:rPr>
              <a:t>modur</a:t>
            </a:r>
            <a:r>
              <a:rPr lang="en-GB" sz="1600" dirty="0">
                <a:ea typeface="Calibri"/>
                <a:cs typeface="Calibri"/>
              </a:rPr>
              <a:t> </a:t>
            </a:r>
            <a:r>
              <a:rPr lang="en-GB" sz="1600" dirty="0" err="1">
                <a:ea typeface="Calibri"/>
                <a:cs typeface="Calibri"/>
              </a:rPr>
              <a:t>sy’n</a:t>
            </a:r>
            <a:r>
              <a:rPr lang="en-GB" sz="1600" dirty="0">
                <a:ea typeface="Calibri"/>
                <a:cs typeface="Calibri"/>
              </a:rPr>
              <a:t> </a:t>
            </a:r>
            <a:r>
              <a:rPr lang="en-GB" sz="1600" dirty="0" err="1">
                <a:ea typeface="Calibri"/>
                <a:cs typeface="Calibri"/>
              </a:rPr>
              <a:t>achosi</a:t>
            </a:r>
            <a:r>
              <a:rPr lang="en-GB" sz="1600" dirty="0">
                <a:ea typeface="Calibri"/>
                <a:cs typeface="Calibri"/>
              </a:rPr>
              <a:t> </a:t>
            </a:r>
            <a:r>
              <a:rPr lang="en-GB" sz="1600" dirty="0" err="1">
                <a:ea typeface="Calibri"/>
                <a:cs typeface="Calibri"/>
              </a:rPr>
              <a:t>rhan</a:t>
            </a:r>
            <a:r>
              <a:rPr lang="en-GB" sz="1600" dirty="0">
                <a:ea typeface="Calibri"/>
                <a:cs typeface="Calibri"/>
              </a:rPr>
              <a:t> </a:t>
            </a:r>
            <a:r>
              <a:rPr lang="en-GB" sz="1600" dirty="0" err="1">
                <a:ea typeface="Calibri"/>
                <a:cs typeface="Calibri"/>
              </a:rPr>
              <a:t>fwyaf</a:t>
            </a:r>
            <a:r>
              <a:rPr lang="en-GB" sz="1600" dirty="0">
                <a:ea typeface="Calibri"/>
                <a:cs typeface="Calibri"/>
              </a:rPr>
              <a:t> o </a:t>
            </a:r>
            <a:r>
              <a:rPr lang="en-GB" sz="1600" dirty="0" err="1">
                <a:ea typeface="Calibri"/>
                <a:cs typeface="Calibri"/>
              </a:rPr>
              <a:t>lygredd</a:t>
            </a:r>
            <a:r>
              <a:rPr lang="en-GB" sz="1600" dirty="0">
                <a:ea typeface="Calibri"/>
                <a:cs typeface="Calibri"/>
              </a:rPr>
              <a:t> </a:t>
            </a:r>
            <a:r>
              <a:rPr lang="en-GB" sz="1600" dirty="0" err="1">
                <a:ea typeface="Calibri"/>
                <a:cs typeface="Calibri"/>
              </a:rPr>
              <a:t>aer</a:t>
            </a:r>
            <a:r>
              <a:rPr lang="en-GB" sz="1600" dirty="0">
                <a:ea typeface="Calibri"/>
                <a:cs typeface="Calibri"/>
              </a:rPr>
              <a:t> </a:t>
            </a:r>
            <a:r>
              <a:rPr lang="en-GB" sz="1600" dirty="0" err="1">
                <a:ea typeface="Calibri"/>
                <a:cs typeface="Calibri"/>
              </a:rPr>
              <a:t>yn</a:t>
            </a:r>
            <a:r>
              <a:rPr lang="en-GB" sz="1600" dirty="0">
                <a:ea typeface="Calibri"/>
                <a:cs typeface="Calibri"/>
              </a:rPr>
              <a:t> y DU.</a:t>
            </a:r>
          </a:p>
          <a:p>
            <a:endParaRPr lang="en-GB" sz="1600" dirty="0">
              <a:ea typeface="Calibri"/>
              <a:cs typeface="Calibri"/>
            </a:endParaRPr>
          </a:p>
          <a:p>
            <a:r>
              <a:rPr lang="en-GB" sz="1600" dirty="0">
                <a:ea typeface="Calibri"/>
                <a:cs typeface="Calibri"/>
              </a:rPr>
              <a:t>Felly, y </a:t>
            </a:r>
            <a:r>
              <a:rPr lang="en-GB" sz="1600" dirty="0" err="1">
                <a:ea typeface="Calibri"/>
                <a:cs typeface="Calibri"/>
              </a:rPr>
              <a:t>mwyaf</a:t>
            </a:r>
            <a:r>
              <a:rPr lang="en-GB" sz="1600" dirty="0">
                <a:ea typeface="Calibri"/>
                <a:cs typeface="Calibri"/>
              </a:rPr>
              <a:t> </a:t>
            </a:r>
            <a:r>
              <a:rPr lang="en-GB" sz="1600" dirty="0" err="1">
                <a:ea typeface="Calibri"/>
                <a:cs typeface="Calibri"/>
              </a:rPr>
              <a:t>rydym</a:t>
            </a:r>
            <a:r>
              <a:rPr lang="en-GB" sz="1600" dirty="0">
                <a:ea typeface="Calibri"/>
                <a:cs typeface="Calibri"/>
              </a:rPr>
              <a:t> </a:t>
            </a:r>
            <a:r>
              <a:rPr lang="en-GB" sz="1600" dirty="0" err="1">
                <a:ea typeface="Calibri"/>
                <a:cs typeface="Calibri"/>
              </a:rPr>
              <a:t>yn</a:t>
            </a:r>
            <a:r>
              <a:rPr lang="en-GB" sz="1600" dirty="0">
                <a:ea typeface="Calibri"/>
                <a:cs typeface="Calibri"/>
              </a:rPr>
              <a:t> </a:t>
            </a:r>
            <a:r>
              <a:rPr lang="en-GB" sz="1600" dirty="0" err="1">
                <a:ea typeface="Calibri"/>
                <a:cs typeface="Calibri"/>
              </a:rPr>
              <a:t>cerdded</a:t>
            </a:r>
            <a:r>
              <a:rPr lang="en-GB" sz="1600" dirty="0">
                <a:ea typeface="Calibri"/>
                <a:cs typeface="Calibri"/>
              </a:rPr>
              <a:t> neu </a:t>
            </a:r>
            <a:r>
              <a:rPr lang="en-GB" sz="1600" dirty="0" err="1">
                <a:ea typeface="Calibri"/>
                <a:cs typeface="Calibri"/>
              </a:rPr>
              <a:t>olwynio</a:t>
            </a:r>
            <a:r>
              <a:rPr lang="en-GB" sz="1600" dirty="0">
                <a:ea typeface="Calibri"/>
                <a:cs typeface="Calibri"/>
              </a:rPr>
              <a:t>, y </a:t>
            </a:r>
            <a:r>
              <a:rPr lang="en-GB" sz="1600" dirty="0" err="1">
                <a:ea typeface="Calibri"/>
                <a:cs typeface="Calibri"/>
              </a:rPr>
              <a:t>lleiaf</a:t>
            </a:r>
            <a:r>
              <a:rPr lang="en-GB" sz="1600" dirty="0">
                <a:ea typeface="Calibri"/>
                <a:cs typeface="Calibri"/>
              </a:rPr>
              <a:t> o </a:t>
            </a:r>
            <a:r>
              <a:rPr lang="en-GB" sz="1600" dirty="0" err="1">
                <a:ea typeface="Calibri"/>
                <a:cs typeface="Calibri"/>
              </a:rPr>
              <a:t>lygredd</a:t>
            </a:r>
            <a:r>
              <a:rPr lang="en-GB" sz="1600" dirty="0">
                <a:ea typeface="Calibri"/>
                <a:cs typeface="Calibri"/>
              </a:rPr>
              <a:t> </a:t>
            </a:r>
            <a:r>
              <a:rPr lang="en-GB" sz="1600" dirty="0" err="1">
                <a:ea typeface="Calibri"/>
                <a:cs typeface="Calibri"/>
              </a:rPr>
              <a:t>aer</a:t>
            </a:r>
            <a:r>
              <a:rPr lang="en-GB" sz="1600" dirty="0">
                <a:ea typeface="Calibri"/>
                <a:cs typeface="Calibri"/>
              </a:rPr>
              <a:t> </a:t>
            </a:r>
            <a:r>
              <a:rPr lang="en-GB" sz="1600" dirty="0" err="1">
                <a:ea typeface="Calibri"/>
                <a:cs typeface="Calibri"/>
              </a:rPr>
              <a:t>fydd</a:t>
            </a:r>
            <a:r>
              <a:rPr lang="en-GB" sz="1600" dirty="0">
                <a:ea typeface="Calibri"/>
                <a:cs typeface="Calibri"/>
              </a:rPr>
              <a:t>, </a:t>
            </a:r>
            <a:r>
              <a:rPr lang="en-GB" sz="1600" dirty="0" err="1">
                <a:ea typeface="Calibri"/>
                <a:cs typeface="Calibri"/>
              </a:rPr>
              <a:t>sy'n</a:t>
            </a:r>
            <a:r>
              <a:rPr lang="en-GB" sz="1600" dirty="0">
                <a:ea typeface="Calibri"/>
                <a:cs typeface="Calibri"/>
              </a:rPr>
              <a:t> well </a:t>
            </a:r>
            <a:r>
              <a:rPr lang="en-GB" sz="1600" dirty="0" err="1">
                <a:ea typeface="Calibri"/>
                <a:cs typeface="Calibri"/>
              </a:rPr>
              <a:t>i'r</a:t>
            </a:r>
            <a:r>
              <a:rPr lang="en-GB" sz="1600" dirty="0">
                <a:ea typeface="Calibri"/>
                <a:cs typeface="Calibri"/>
              </a:rPr>
              <a:t> </a:t>
            </a:r>
            <a:r>
              <a:rPr lang="en-GB" sz="1600" dirty="0" err="1">
                <a:ea typeface="Calibri"/>
                <a:cs typeface="Calibri"/>
              </a:rPr>
              <a:t>blaned</a:t>
            </a:r>
            <a:r>
              <a:rPr lang="en-GB" sz="1600" dirty="0">
                <a:ea typeface="Calibri"/>
                <a:cs typeface="Calibri"/>
              </a:rPr>
              <a:t> ac </a:t>
            </a:r>
            <a:r>
              <a:rPr lang="en-GB" sz="1600" dirty="0" err="1">
                <a:ea typeface="Calibri"/>
                <a:cs typeface="Calibri"/>
              </a:rPr>
              <a:t>ein</a:t>
            </a:r>
            <a:r>
              <a:rPr lang="en-GB" sz="1600" dirty="0">
                <a:ea typeface="Calibri"/>
                <a:cs typeface="Calibri"/>
              </a:rPr>
              <a:t> iechyd.</a:t>
            </a:r>
          </a:p>
          <a:p>
            <a:endParaRPr lang="en-GB" sz="1600" dirty="0">
              <a:ea typeface="Calibri"/>
              <a:cs typeface="Calibri"/>
            </a:endParaRPr>
          </a:p>
          <a:p>
            <a:r>
              <a:rPr lang="en-GB" sz="1600" dirty="0">
                <a:ea typeface="Calibri"/>
                <a:cs typeface="Calibri"/>
              </a:rPr>
              <a:t>Dyma </a:t>
            </a:r>
            <a:r>
              <a:rPr lang="en-GB" sz="1600" dirty="0" err="1">
                <a:ea typeface="Calibri"/>
                <a:cs typeface="Calibri"/>
              </a:rPr>
              <a:t>diwedd</a:t>
            </a:r>
            <a:r>
              <a:rPr lang="en-GB" sz="1600" dirty="0">
                <a:ea typeface="Calibri"/>
                <a:cs typeface="Calibri"/>
              </a:rPr>
              <a:t> y </a:t>
            </a:r>
            <a:r>
              <a:rPr lang="en-GB" sz="1600" dirty="0" err="1">
                <a:ea typeface="Calibri"/>
                <a:cs typeface="Calibri"/>
              </a:rPr>
              <a:t>cwis</a:t>
            </a:r>
            <a:r>
              <a:rPr lang="en-GB" sz="1600" dirty="0">
                <a:ea typeface="Calibri"/>
                <a:cs typeface="Calibri"/>
              </a:rPr>
              <a:t> – </a:t>
            </a:r>
            <a:r>
              <a:rPr lang="en-GB" sz="1600" dirty="0" err="1">
                <a:ea typeface="Calibri"/>
                <a:cs typeface="Calibri"/>
              </a:rPr>
              <a:t>gobeithio</a:t>
            </a:r>
            <a:r>
              <a:rPr lang="en-GB" sz="1600" dirty="0">
                <a:ea typeface="Calibri"/>
                <a:cs typeface="Calibri"/>
              </a:rPr>
              <a:t> bod </a:t>
            </a:r>
            <a:r>
              <a:rPr lang="en-GB" sz="1600" dirty="0" err="1">
                <a:ea typeface="Calibri"/>
                <a:cs typeface="Calibri"/>
              </a:rPr>
              <a:t>pawb</a:t>
            </a:r>
            <a:r>
              <a:rPr lang="en-GB" sz="1600" dirty="0">
                <a:ea typeface="Calibri"/>
                <a:cs typeface="Calibri"/>
              </a:rPr>
              <a:t> </a:t>
            </a:r>
            <a:r>
              <a:rPr lang="en-GB" sz="1600" dirty="0" err="1">
                <a:ea typeface="Calibri"/>
                <a:cs typeface="Calibri"/>
              </a:rPr>
              <a:t>wedi</a:t>
            </a:r>
            <a:r>
              <a:rPr lang="en-GB" sz="1600" dirty="0">
                <a:ea typeface="Calibri"/>
                <a:cs typeface="Calibri"/>
              </a:rPr>
              <a:t> </a:t>
            </a:r>
            <a:r>
              <a:rPr lang="en-GB" sz="1600" dirty="0" err="1">
                <a:ea typeface="Calibri"/>
                <a:cs typeface="Calibri"/>
              </a:rPr>
              <a:t>gwneud</a:t>
            </a:r>
            <a:r>
              <a:rPr lang="en-GB" sz="1600" dirty="0">
                <a:ea typeface="Calibri"/>
                <a:cs typeface="Calibri"/>
              </a:rPr>
              <a:t> </a:t>
            </a:r>
            <a:r>
              <a:rPr lang="en-GB" sz="1600" dirty="0" err="1">
                <a:ea typeface="Calibri"/>
                <a:cs typeface="Calibri"/>
              </a:rPr>
              <a:t>yn</a:t>
            </a:r>
            <a:r>
              <a:rPr lang="en-GB" sz="1600" dirty="0">
                <a:ea typeface="Calibri"/>
                <a:cs typeface="Calibri"/>
              </a:rPr>
              <a:t> </a:t>
            </a:r>
            <a:r>
              <a:rPr lang="en-GB" sz="1600" dirty="0" err="1">
                <a:ea typeface="Calibri"/>
                <a:cs typeface="Calibri"/>
              </a:rPr>
              <a:t>dda</a:t>
            </a:r>
            <a:r>
              <a:rPr lang="en-GB" sz="1600" dirty="0">
                <a:ea typeface="Calibri"/>
                <a:cs typeface="Calibri"/>
              </a:rPr>
              <a:t> ac </a:t>
            </a:r>
            <a:r>
              <a:rPr lang="en-GB" sz="1600" dirty="0" err="1">
                <a:ea typeface="Calibri"/>
                <a:cs typeface="Calibri"/>
              </a:rPr>
              <a:t>wedi</a:t>
            </a:r>
            <a:r>
              <a:rPr lang="en-GB" sz="1600" dirty="0">
                <a:ea typeface="Calibri"/>
                <a:cs typeface="Calibri"/>
              </a:rPr>
              <a:t> </a:t>
            </a:r>
            <a:r>
              <a:rPr lang="en-GB" sz="1600" dirty="0" err="1">
                <a:ea typeface="Calibri"/>
                <a:cs typeface="Calibri"/>
              </a:rPr>
              <a:t>dysgu</a:t>
            </a:r>
            <a:r>
              <a:rPr lang="en-GB" sz="1600" dirty="0">
                <a:ea typeface="Calibri"/>
                <a:cs typeface="Calibri"/>
              </a:rPr>
              <a:t> </a:t>
            </a:r>
            <a:r>
              <a:rPr lang="en-GB" sz="1600" dirty="0" err="1">
                <a:ea typeface="Calibri"/>
                <a:cs typeface="Calibri"/>
              </a:rPr>
              <a:t>llawer</a:t>
            </a:r>
            <a:r>
              <a:rPr lang="en-GB" sz="1600" dirty="0">
                <a:ea typeface="Calibri"/>
                <a:cs typeface="Calibri"/>
              </a:rPr>
              <a:t> </a:t>
            </a:r>
            <a:r>
              <a:rPr lang="en-GB" sz="1600" dirty="0" err="1">
                <a:ea typeface="Calibri"/>
                <a:cs typeface="Calibri"/>
              </a:rPr>
              <a:t>o'r</a:t>
            </a:r>
            <a:r>
              <a:rPr lang="en-GB" sz="1600" dirty="0">
                <a:ea typeface="Calibri"/>
                <a:cs typeface="Calibri"/>
              </a:rPr>
              <a:t> </a:t>
            </a:r>
            <a:r>
              <a:rPr lang="en-GB" sz="1600" dirty="0" err="1">
                <a:ea typeface="Calibri"/>
                <a:cs typeface="Calibri"/>
              </a:rPr>
              <a:t>cwestiynau</a:t>
            </a:r>
            <a:r>
              <a:rPr lang="en-GB" sz="1600" dirty="0">
                <a:ea typeface="Calibri"/>
                <a:cs typeface="Calibri"/>
              </a:rPr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9CC8A5-46B7-4454-8F18-F4CD877A2BAA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34904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587F33-F1CB-4B22-8691-5E0224488B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239FE97-801F-1A19-2D85-079EE4BFFB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B8652BE-6327-5B5C-765E-A68EB7DEDF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>
                <a:cs typeface="Calibri"/>
              </a:rPr>
              <a:t>Ella </a:t>
            </a:r>
            <a:r>
              <a:rPr lang="en-US" sz="1600" dirty="0" err="1">
                <a:cs typeface="Calibri"/>
              </a:rPr>
              <a:t>eich</a:t>
            </a:r>
            <a:r>
              <a:rPr lang="en-US" sz="1600" dirty="0">
                <a:cs typeface="Calibri"/>
              </a:rPr>
              <a:t> </a:t>
            </a:r>
            <a:r>
              <a:rPr lang="en-US" sz="1600" dirty="0" err="1">
                <a:cs typeface="Calibri"/>
              </a:rPr>
              <a:t>fod</a:t>
            </a:r>
            <a:r>
              <a:rPr lang="en-US" sz="1600" dirty="0">
                <a:cs typeface="Calibri"/>
              </a:rPr>
              <a:t> </a:t>
            </a:r>
            <a:r>
              <a:rPr lang="en-US" sz="1600" dirty="0" err="1">
                <a:cs typeface="Calibri"/>
              </a:rPr>
              <a:t>yn</a:t>
            </a:r>
            <a:r>
              <a:rPr lang="en-US" sz="1600" dirty="0">
                <a:cs typeface="Calibri"/>
              </a:rPr>
              <a:t> </a:t>
            </a:r>
            <a:r>
              <a:rPr lang="en-US" sz="1600" dirty="0" err="1">
                <a:cs typeface="Calibri"/>
              </a:rPr>
              <a:t>cofio</a:t>
            </a:r>
            <a:r>
              <a:rPr lang="en-US" sz="1600" dirty="0">
                <a:cs typeface="Calibri"/>
              </a:rPr>
              <a:t> bod </a:t>
            </a:r>
            <a:r>
              <a:rPr lang="en-US" sz="1600" dirty="0" err="1">
                <a:cs typeface="Calibri"/>
              </a:rPr>
              <a:t>bathodynnau</a:t>
            </a:r>
            <a:r>
              <a:rPr lang="en-US" sz="1600" dirty="0">
                <a:cs typeface="Calibri"/>
              </a:rPr>
              <a:t> WOW </a:t>
            </a:r>
            <a:r>
              <a:rPr lang="en-US" sz="1600" dirty="0" err="1">
                <a:cs typeface="Calibri"/>
              </a:rPr>
              <a:t>yn</a:t>
            </a:r>
            <a:r>
              <a:rPr lang="en-US" sz="1600" dirty="0">
                <a:cs typeface="Calibri"/>
              </a:rPr>
              <a:t> </a:t>
            </a:r>
            <a:r>
              <a:rPr lang="en-US" sz="1600" dirty="0" err="1">
                <a:cs typeface="Calibri"/>
              </a:rPr>
              <a:t>cael</a:t>
            </a:r>
            <a:r>
              <a:rPr lang="en-US" sz="1600" dirty="0">
                <a:cs typeface="Calibri"/>
              </a:rPr>
              <a:t> </a:t>
            </a:r>
            <a:r>
              <a:rPr lang="en-US" sz="1600" dirty="0" err="1">
                <a:cs typeface="Calibri"/>
              </a:rPr>
              <a:t>ei</a:t>
            </a:r>
            <a:r>
              <a:rPr lang="en-US" sz="1600" dirty="0">
                <a:cs typeface="Calibri"/>
              </a:rPr>
              <a:t> </a:t>
            </a:r>
            <a:r>
              <a:rPr lang="en-US" sz="1600" dirty="0" err="1">
                <a:cs typeface="Calibri"/>
              </a:rPr>
              <a:t>chreu</a:t>
            </a:r>
            <a:r>
              <a:rPr lang="en-US" sz="1600" dirty="0">
                <a:cs typeface="Calibri"/>
              </a:rPr>
              <a:t> </a:t>
            </a:r>
            <a:r>
              <a:rPr lang="en-US" sz="1600" dirty="0" err="1">
                <a:cs typeface="Calibri"/>
              </a:rPr>
              <a:t>yn</a:t>
            </a:r>
            <a:r>
              <a:rPr lang="en-US" sz="1600" dirty="0">
                <a:cs typeface="Calibri"/>
              </a:rPr>
              <a:t> </a:t>
            </a:r>
            <a:r>
              <a:rPr lang="en-US" sz="1600" dirty="0" err="1">
                <a:cs typeface="Calibri"/>
              </a:rPr>
              <a:t>Cernyw</a:t>
            </a:r>
            <a:r>
              <a:rPr lang="en-US" sz="1600" dirty="0">
                <a:cs typeface="Calibri"/>
              </a:rPr>
              <a:t> a </a:t>
            </a:r>
            <a:r>
              <a:rPr lang="en-US" sz="1600" dirty="0" err="1">
                <a:cs typeface="Calibri"/>
              </a:rPr>
              <a:t>rydym</a:t>
            </a:r>
            <a:r>
              <a:rPr lang="en-US" sz="1600" dirty="0">
                <a:cs typeface="Calibri"/>
              </a:rPr>
              <a:t> </a:t>
            </a:r>
            <a:r>
              <a:rPr lang="en-US" sz="1600" dirty="0" err="1">
                <a:cs typeface="Calibri"/>
              </a:rPr>
              <a:t>yn</a:t>
            </a:r>
            <a:r>
              <a:rPr lang="en-US" sz="1600" dirty="0">
                <a:cs typeface="Calibri"/>
              </a:rPr>
              <a:t> </a:t>
            </a:r>
            <a:r>
              <a:rPr lang="en-US" sz="1600" dirty="0" err="1">
                <a:cs typeface="Calibri"/>
              </a:rPr>
              <a:t>creu</a:t>
            </a:r>
            <a:r>
              <a:rPr lang="en-US" sz="1600" dirty="0">
                <a:cs typeface="Calibri"/>
              </a:rPr>
              <a:t> y </a:t>
            </a:r>
            <a:r>
              <a:rPr lang="en-US" sz="1600" dirty="0" err="1">
                <a:cs typeface="Calibri"/>
              </a:rPr>
              <a:t>bathodynnau</a:t>
            </a:r>
            <a:r>
              <a:rPr lang="en-US" sz="1600" dirty="0">
                <a:cs typeface="Calibri"/>
              </a:rPr>
              <a:t> </a:t>
            </a:r>
            <a:r>
              <a:rPr lang="en-US" sz="1600" dirty="0" err="1">
                <a:cs typeface="Calibri"/>
              </a:rPr>
              <a:t>allan</a:t>
            </a:r>
            <a:r>
              <a:rPr lang="en-US" sz="1600" dirty="0">
                <a:cs typeface="Calibri"/>
              </a:rPr>
              <a:t> o </a:t>
            </a:r>
            <a:r>
              <a:rPr lang="en-US" sz="1600" dirty="0" err="1">
                <a:cs typeface="Calibri"/>
              </a:rPr>
              <a:t>plastig</a:t>
            </a:r>
            <a:r>
              <a:rPr lang="en-US" sz="1600" dirty="0">
                <a:cs typeface="Calibri"/>
              </a:rPr>
              <a:t> </a:t>
            </a:r>
            <a:r>
              <a:rPr lang="en-US" sz="1600" dirty="0" err="1">
                <a:cs typeface="Calibri"/>
              </a:rPr>
              <a:t>wedi</a:t>
            </a:r>
            <a:r>
              <a:rPr lang="en-US" sz="1600" dirty="0">
                <a:cs typeface="Calibri"/>
              </a:rPr>
              <a:t> </a:t>
            </a:r>
            <a:r>
              <a:rPr lang="en-US" sz="1600" dirty="0" err="1">
                <a:cs typeface="Calibri"/>
              </a:rPr>
              <a:t>ei</a:t>
            </a:r>
            <a:r>
              <a:rPr lang="en-US" sz="1600" dirty="0">
                <a:cs typeface="Calibri"/>
              </a:rPr>
              <a:t> </a:t>
            </a:r>
            <a:r>
              <a:rPr lang="en-US" sz="1600" dirty="0" err="1">
                <a:cs typeface="Calibri"/>
              </a:rPr>
              <a:t>hailgylchu</a:t>
            </a:r>
            <a:r>
              <a:rPr lang="en-US" sz="1600" dirty="0">
                <a:cs typeface="Calibri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600" dirty="0"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b="1" dirty="0" err="1">
                <a:latin typeface="Swiss721 BT" panose="020B0504020202020204" pitchFamily="34" charset="0"/>
                <a:cs typeface="Swiss721 BT" panose="020B0504020202020204" pitchFamily="34" charset="0"/>
              </a:rPr>
              <a:t>Ers</a:t>
            </a:r>
            <a:r>
              <a:rPr lang="en-GB" sz="1600" b="1" dirty="0">
                <a:latin typeface="Swiss721 BT" panose="020B0504020202020204" pitchFamily="34" charset="0"/>
                <a:cs typeface="Swiss721 BT" panose="020B0504020202020204" pitchFamily="34" charset="0"/>
              </a:rPr>
              <a:t> 2019, </a:t>
            </a:r>
            <a:r>
              <a:rPr lang="en-GB" sz="1600" b="1" dirty="0" err="1">
                <a:latin typeface="Swiss721 BT" panose="020B0504020202020204" pitchFamily="34" charset="0"/>
                <a:cs typeface="Swiss721 BT" panose="020B0504020202020204" pitchFamily="34" charset="0"/>
              </a:rPr>
              <a:t>rydym</a:t>
            </a:r>
            <a:r>
              <a:rPr lang="en-GB" sz="1600" b="1" dirty="0">
                <a:latin typeface="Swiss721 BT" panose="020B0504020202020204" pitchFamily="34" charset="0"/>
                <a:cs typeface="Swiss721 BT" panose="020B0504020202020204" pitchFamily="34" charset="0"/>
              </a:rPr>
              <a:t> </a:t>
            </a:r>
            <a:r>
              <a:rPr lang="en-GB" sz="1600" b="1" dirty="0" err="1">
                <a:latin typeface="Swiss721 BT" panose="020B0504020202020204" pitchFamily="34" charset="0"/>
                <a:cs typeface="Swiss721 BT" panose="020B0504020202020204" pitchFamily="34" charset="0"/>
              </a:rPr>
              <a:t>wedi</a:t>
            </a:r>
            <a:r>
              <a:rPr lang="en-GB" sz="1600" b="1" dirty="0">
                <a:latin typeface="Swiss721 BT" panose="020B0504020202020204" pitchFamily="34" charset="0"/>
                <a:cs typeface="Swiss721 BT" panose="020B0504020202020204" pitchFamily="34" charset="0"/>
              </a:rPr>
              <a:t> </a:t>
            </a:r>
            <a:r>
              <a:rPr lang="en-GB" sz="1600" b="1" dirty="0" err="1">
                <a:latin typeface="Swiss721 BT" panose="020B0504020202020204" pitchFamily="34" charset="0"/>
                <a:cs typeface="Swiss721 BT" panose="020B0504020202020204" pitchFamily="34" charset="0"/>
              </a:rPr>
              <a:t>ailhylchu</a:t>
            </a:r>
            <a:r>
              <a:rPr lang="en-GB" sz="1600" b="1" dirty="0">
                <a:latin typeface="Swiss721 BT" panose="020B0504020202020204" pitchFamily="34" charset="0"/>
                <a:cs typeface="Swiss721 BT" panose="020B0504020202020204" pitchFamily="34" charset="0"/>
              </a:rPr>
              <a:t> </a:t>
            </a:r>
            <a:r>
              <a:rPr lang="en-GB" sz="1600" b="1" dirty="0" err="1">
                <a:latin typeface="Swiss721 BT" panose="020B0504020202020204" pitchFamily="34" charset="0"/>
                <a:cs typeface="Swiss721 BT" panose="020B0504020202020204" pitchFamily="34" charset="0"/>
              </a:rPr>
              <a:t>dros</a:t>
            </a:r>
            <a:r>
              <a:rPr lang="en-GB" sz="1600" b="1" dirty="0">
                <a:latin typeface="Swiss721 BT" panose="020B0504020202020204" pitchFamily="34" charset="0"/>
                <a:cs typeface="Swiss721 BT" panose="020B0504020202020204" pitchFamily="34" charset="0"/>
              </a:rPr>
              <a:t> </a:t>
            </a:r>
            <a:r>
              <a:rPr lang="en-GB" sz="1600" b="1" dirty="0" err="1">
                <a:latin typeface="Swiss721 BT" panose="020B0504020202020204" pitchFamily="34" charset="0"/>
                <a:cs typeface="Swiss721 BT" panose="020B0504020202020204" pitchFamily="34" charset="0"/>
              </a:rPr>
              <a:t>milliwn</a:t>
            </a:r>
            <a:r>
              <a:rPr lang="en-GB" sz="1600" b="1" dirty="0">
                <a:latin typeface="Swiss721 BT" panose="020B0504020202020204" pitchFamily="34" charset="0"/>
                <a:cs typeface="Swiss721 BT" panose="020B0504020202020204" pitchFamily="34" charset="0"/>
              </a:rPr>
              <a:t> o </a:t>
            </a:r>
            <a:r>
              <a:rPr lang="en-GB" sz="1600" b="1" dirty="0" err="1">
                <a:latin typeface="Swiss721 BT" panose="020B0504020202020204" pitchFamily="34" charset="0"/>
                <a:cs typeface="Swiss721 BT" panose="020B0504020202020204" pitchFamily="34" charset="0"/>
              </a:rPr>
              <a:t>fathodynnau</a:t>
            </a:r>
            <a:r>
              <a:rPr lang="en-GB" sz="1600" b="1" dirty="0">
                <a:latin typeface="Swiss721 BT" panose="020B0504020202020204" pitchFamily="34" charset="0"/>
                <a:cs typeface="Swiss721 BT" panose="020B0504020202020204" pitchFamily="34" charset="0"/>
              </a:rPr>
              <a:t>.</a:t>
            </a:r>
          </a:p>
          <a:p>
            <a:endParaRPr lang="en-US" sz="1600" dirty="0">
              <a:cs typeface="Calibri"/>
            </a:endParaRPr>
          </a:p>
          <a:p>
            <a:r>
              <a:rPr lang="en-US" sz="1600" dirty="0">
                <a:cs typeface="Calibri"/>
              </a:rPr>
              <a:t>I </a:t>
            </a:r>
            <a:r>
              <a:rPr lang="en-US" sz="1600" dirty="0" err="1">
                <a:cs typeface="Calibri"/>
              </a:rPr>
              <a:t>helpu</a:t>
            </a:r>
            <a:r>
              <a:rPr lang="en-US" sz="1600" dirty="0">
                <a:cs typeface="Calibri"/>
              </a:rPr>
              <a:t> </a:t>
            </a:r>
            <a:r>
              <a:rPr lang="en-US" sz="1600" dirty="0" err="1">
                <a:cs typeface="Calibri"/>
              </a:rPr>
              <a:t>leihau</a:t>
            </a:r>
            <a:r>
              <a:rPr lang="en-US" sz="1600" dirty="0">
                <a:cs typeface="Calibri"/>
              </a:rPr>
              <a:t> </a:t>
            </a:r>
            <a:r>
              <a:rPr lang="en-US" sz="1600" dirty="0" err="1">
                <a:cs typeface="Calibri"/>
              </a:rPr>
              <a:t>ein</a:t>
            </a:r>
            <a:r>
              <a:rPr lang="en-US" sz="1600" dirty="0">
                <a:cs typeface="Calibri"/>
              </a:rPr>
              <a:t> </a:t>
            </a:r>
            <a:r>
              <a:rPr lang="en-US" sz="1600" dirty="0" err="1">
                <a:cs typeface="Calibri"/>
              </a:rPr>
              <a:t>heffaith</a:t>
            </a:r>
            <a:r>
              <a:rPr lang="en-US" sz="1600" dirty="0">
                <a:cs typeface="Calibri"/>
              </a:rPr>
              <a:t> </a:t>
            </a:r>
            <a:r>
              <a:rPr lang="en-US" sz="1600" dirty="0" err="1">
                <a:cs typeface="Calibri"/>
              </a:rPr>
              <a:t>ar</a:t>
            </a:r>
            <a:r>
              <a:rPr lang="en-US" sz="1600" dirty="0">
                <a:cs typeface="Calibri"/>
              </a:rPr>
              <a:t> yr </a:t>
            </a:r>
            <a:r>
              <a:rPr lang="en-US" sz="1600" dirty="0" err="1">
                <a:cs typeface="Calibri"/>
              </a:rPr>
              <a:t>amgylchedd</a:t>
            </a:r>
            <a:r>
              <a:rPr lang="en-US" sz="1600" dirty="0">
                <a:cs typeface="Calibri"/>
              </a:rPr>
              <a:t> – </a:t>
            </a:r>
            <a:r>
              <a:rPr lang="en-US" sz="1600" dirty="0" err="1">
                <a:cs typeface="Calibri"/>
              </a:rPr>
              <a:t>weithiau</a:t>
            </a:r>
            <a:r>
              <a:rPr lang="en-US" sz="1600" dirty="0">
                <a:cs typeface="Calibri"/>
              </a:rPr>
              <a:t> </a:t>
            </a:r>
            <a:r>
              <a:rPr lang="en-US" sz="1600" dirty="0" err="1">
                <a:cs typeface="Calibri"/>
              </a:rPr>
              <a:t>efallai</a:t>
            </a:r>
            <a:r>
              <a:rPr lang="en-US" sz="1600" dirty="0">
                <a:cs typeface="Calibri"/>
              </a:rPr>
              <a:t> y </a:t>
            </a:r>
            <a:r>
              <a:rPr lang="en-US" sz="1600" dirty="0" err="1">
                <a:cs typeface="Calibri"/>
              </a:rPr>
              <a:t>byddwn</a:t>
            </a:r>
            <a:r>
              <a:rPr lang="en-US" sz="1600" dirty="0">
                <a:cs typeface="Calibri"/>
              </a:rPr>
              <a:t> </a:t>
            </a:r>
            <a:r>
              <a:rPr lang="en-US" sz="1600" dirty="0" err="1">
                <a:cs typeface="Calibri"/>
              </a:rPr>
              <a:t>yn</a:t>
            </a:r>
            <a:r>
              <a:rPr lang="en-US" sz="1600" dirty="0">
                <a:cs typeface="Calibri"/>
              </a:rPr>
              <a:t> </a:t>
            </a:r>
            <a:r>
              <a:rPr lang="en-US" sz="1600" dirty="0" err="1">
                <a:cs typeface="Calibri"/>
              </a:rPr>
              <a:t>anfon</a:t>
            </a:r>
            <a:r>
              <a:rPr lang="en-US" sz="1600" dirty="0">
                <a:cs typeface="Calibri"/>
              </a:rPr>
              <a:t> </a:t>
            </a:r>
            <a:r>
              <a:rPr lang="en-US" sz="1600" dirty="0" err="1">
                <a:cs typeface="Calibri"/>
              </a:rPr>
              <a:t>bathodyn</a:t>
            </a:r>
            <a:r>
              <a:rPr lang="en-US" sz="1600" dirty="0">
                <a:cs typeface="Calibri"/>
              </a:rPr>
              <a:t> </a:t>
            </a:r>
            <a:r>
              <a:rPr lang="en-US" sz="1600" dirty="0" err="1">
                <a:cs typeface="Calibri"/>
              </a:rPr>
              <a:t>gwahanol</a:t>
            </a:r>
            <a:r>
              <a:rPr lang="en-US" sz="1600" dirty="0">
                <a:cs typeface="Calibri"/>
              </a:rPr>
              <a:t> </a:t>
            </a:r>
            <a:r>
              <a:rPr lang="en-US" sz="1600" dirty="0" err="1">
                <a:cs typeface="Calibri"/>
              </a:rPr>
              <a:t>atoch</a:t>
            </a:r>
            <a:r>
              <a:rPr lang="en-US" sz="1600" dirty="0">
                <a:cs typeface="Calibri"/>
              </a:rPr>
              <a:t> </a:t>
            </a:r>
            <a:r>
              <a:rPr lang="en-US" sz="1600" dirty="0" err="1">
                <a:cs typeface="Calibri"/>
              </a:rPr>
              <a:t>i'r</a:t>
            </a:r>
            <a:r>
              <a:rPr lang="en-US" sz="1600" dirty="0">
                <a:cs typeface="Calibri"/>
              </a:rPr>
              <a:t> un </a:t>
            </a:r>
            <a:r>
              <a:rPr lang="en-US" sz="1600" dirty="0" err="1">
                <a:cs typeface="Calibri"/>
              </a:rPr>
              <a:t>rydych</a:t>
            </a:r>
            <a:r>
              <a:rPr lang="en-US" sz="1600" dirty="0">
                <a:cs typeface="Calibri"/>
              </a:rPr>
              <a:t> </a:t>
            </a:r>
            <a:r>
              <a:rPr lang="en-US" sz="1600" dirty="0" err="1">
                <a:cs typeface="Calibri"/>
              </a:rPr>
              <a:t>chi'n</a:t>
            </a:r>
            <a:r>
              <a:rPr lang="en-US" sz="1600" dirty="0">
                <a:cs typeface="Calibri"/>
              </a:rPr>
              <a:t> </a:t>
            </a:r>
            <a:r>
              <a:rPr lang="en-US" sz="1600" dirty="0" err="1">
                <a:cs typeface="Calibri"/>
              </a:rPr>
              <a:t>ei</a:t>
            </a:r>
            <a:r>
              <a:rPr lang="en-US" sz="1600" dirty="0">
                <a:cs typeface="Calibri"/>
              </a:rPr>
              <a:t> </a:t>
            </a:r>
            <a:r>
              <a:rPr lang="en-US" sz="1600" dirty="0" err="1">
                <a:cs typeface="Calibri"/>
              </a:rPr>
              <a:t>ddisgwyl</a:t>
            </a:r>
            <a:r>
              <a:rPr lang="en-US" sz="1600" dirty="0">
                <a:cs typeface="Calibri"/>
              </a:rPr>
              <a:t> </a:t>
            </a:r>
            <a:r>
              <a:rPr lang="en-US" sz="1600" dirty="0" err="1">
                <a:cs typeface="Calibri"/>
              </a:rPr>
              <a:t>fel</a:t>
            </a:r>
            <a:r>
              <a:rPr lang="en-US" sz="1600" dirty="0">
                <a:cs typeface="Calibri"/>
              </a:rPr>
              <a:t> y </a:t>
            </a:r>
            <a:r>
              <a:rPr lang="en-US" sz="1600" dirty="0" err="1">
                <a:cs typeface="Calibri"/>
              </a:rPr>
              <a:t>gallwn</a:t>
            </a:r>
            <a:r>
              <a:rPr lang="en-US" sz="1600" dirty="0">
                <a:cs typeface="Calibri"/>
              </a:rPr>
              <a:t> </a:t>
            </a:r>
            <a:r>
              <a:rPr lang="en-US" sz="1600" dirty="0" err="1">
                <a:cs typeface="Calibri"/>
              </a:rPr>
              <a:t>ailddefnyddio</a:t>
            </a:r>
            <a:r>
              <a:rPr lang="en-US" sz="1600" dirty="0">
                <a:cs typeface="Calibri"/>
              </a:rPr>
              <a:t> </a:t>
            </a:r>
            <a:r>
              <a:rPr lang="en-US" sz="1600" dirty="0" err="1">
                <a:cs typeface="Calibri"/>
              </a:rPr>
              <a:t>bathodynnau</a:t>
            </a:r>
            <a:r>
              <a:rPr lang="en-US" sz="1600" dirty="0">
                <a:cs typeface="Calibri"/>
              </a:rPr>
              <a:t> a </a:t>
            </a:r>
            <a:r>
              <a:rPr lang="en-US" sz="1600" dirty="0" err="1">
                <a:cs typeface="Calibri"/>
              </a:rPr>
              <a:t>lleihau</a:t>
            </a:r>
            <a:r>
              <a:rPr lang="en-US" sz="1600" dirty="0">
                <a:cs typeface="Calibri"/>
              </a:rPr>
              <a:t> </a:t>
            </a:r>
            <a:r>
              <a:rPr lang="en-US" sz="1600" dirty="0" err="1">
                <a:cs typeface="Calibri"/>
              </a:rPr>
              <a:t>gwastraff</a:t>
            </a:r>
            <a:r>
              <a:rPr lang="en-US" sz="1600" dirty="0">
                <a:cs typeface="Calibri"/>
              </a:rPr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054571-8E04-6B69-29A0-3383787170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9CC8A5-46B7-4454-8F18-F4CD877A2BAA}" type="slidenum">
              <a:rPr kumimoji="0" lang="en-GB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GB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74302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Nawr y foment </a:t>
            </a:r>
            <a:r>
              <a:rPr lang="en-GB" dirty="0" err="1"/>
              <a:t>rydych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gyd</a:t>
            </a:r>
            <a:r>
              <a:rPr lang="en-GB" dirty="0"/>
              <a:t> </a:t>
            </a:r>
            <a:r>
              <a:rPr lang="en-GB" dirty="0" err="1"/>
              <a:t>wedi</a:t>
            </a:r>
            <a:r>
              <a:rPr lang="en-GB" dirty="0"/>
              <a:t> bod </a:t>
            </a:r>
            <a:r>
              <a:rPr lang="en-GB" dirty="0" err="1"/>
              <a:t>yn</a:t>
            </a:r>
            <a:r>
              <a:rPr lang="en-GB" dirty="0"/>
              <a:t> aros </a:t>
            </a:r>
            <a:r>
              <a:rPr lang="en-GB" dirty="0" err="1"/>
              <a:t>amdani</a:t>
            </a:r>
            <a:r>
              <a:rPr lang="en-GB" dirty="0"/>
              <a:t> – y </a:t>
            </a:r>
            <a:r>
              <a:rPr lang="en-GB" dirty="0" err="1"/>
              <a:t>bathodynnau</a:t>
            </a:r>
            <a:r>
              <a:rPr lang="en-GB" dirty="0"/>
              <a:t>! </a:t>
            </a:r>
          </a:p>
          <a:p>
            <a:endParaRPr lang="en-GB" dirty="0"/>
          </a:p>
          <a:p>
            <a:r>
              <a:rPr lang="en-GB" dirty="0" err="1"/>
              <a:t>Efallai</a:t>
            </a:r>
            <a:r>
              <a:rPr lang="en-GB" dirty="0"/>
              <a:t> y </a:t>
            </a:r>
            <a:r>
              <a:rPr lang="en-GB" dirty="0" err="1"/>
              <a:t>bydd</a:t>
            </a:r>
            <a:r>
              <a:rPr lang="en-GB" dirty="0"/>
              <a:t> </a:t>
            </a:r>
            <a:r>
              <a:rPr lang="en-GB" dirty="0" err="1"/>
              <a:t>rhai</a:t>
            </a:r>
            <a:r>
              <a:rPr lang="en-GB" dirty="0"/>
              <a:t> </a:t>
            </a:r>
            <a:r>
              <a:rPr lang="en-GB" dirty="0" err="1"/>
              <a:t>ohonoch</a:t>
            </a:r>
            <a:r>
              <a:rPr lang="en-GB" dirty="0"/>
              <a:t>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cofio</a:t>
            </a:r>
            <a:r>
              <a:rPr lang="en-GB" dirty="0"/>
              <a:t> </a:t>
            </a:r>
            <a:r>
              <a:rPr lang="en-GB" dirty="0" err="1"/>
              <a:t>cymryd</a:t>
            </a:r>
            <a:r>
              <a:rPr lang="en-GB" dirty="0"/>
              <a:t> </a:t>
            </a:r>
            <a:r>
              <a:rPr lang="en-GB" dirty="0" err="1"/>
              <a:t>rhan</a:t>
            </a:r>
            <a:r>
              <a:rPr lang="en-GB" dirty="0"/>
              <a:t> </a:t>
            </a:r>
            <a:r>
              <a:rPr lang="en-GB" dirty="0" err="1"/>
              <a:t>yn</a:t>
            </a:r>
            <a:r>
              <a:rPr lang="en-GB" dirty="0"/>
              <a:t> y </a:t>
            </a:r>
            <a:r>
              <a:rPr lang="en-GB" dirty="0" err="1"/>
              <a:t>gystadleuaeth</a:t>
            </a:r>
            <a:r>
              <a:rPr lang="en-GB" dirty="0"/>
              <a:t> </a:t>
            </a:r>
            <a:r>
              <a:rPr lang="en-GB" dirty="0" err="1"/>
              <a:t>dylunio</a:t>
            </a:r>
            <a:r>
              <a:rPr lang="en-GB" dirty="0"/>
              <a:t> </a:t>
            </a:r>
            <a:r>
              <a:rPr lang="en-GB" dirty="0" err="1"/>
              <a:t>bathodynnau</a:t>
            </a:r>
            <a:r>
              <a:rPr lang="en-GB" dirty="0"/>
              <a:t> </a:t>
            </a:r>
            <a:r>
              <a:rPr lang="en-GB" dirty="0" err="1"/>
              <a:t>ar</a:t>
            </a:r>
            <a:r>
              <a:rPr lang="en-GB" dirty="0"/>
              <a:t> </a:t>
            </a:r>
            <a:r>
              <a:rPr lang="en-GB" dirty="0" err="1"/>
              <a:t>gychwyn</a:t>
            </a:r>
            <a:r>
              <a:rPr lang="en-GB" dirty="0"/>
              <a:t> </a:t>
            </a:r>
            <a:r>
              <a:rPr lang="en-GB" dirty="0" err="1"/>
              <a:t>blwyddyn</a:t>
            </a:r>
            <a:r>
              <a:rPr lang="en-GB" dirty="0"/>
              <a:t> </a:t>
            </a:r>
            <a:r>
              <a:rPr lang="en-GB" dirty="0" err="1"/>
              <a:t>yma</a:t>
            </a:r>
            <a:r>
              <a:rPr lang="en-GB" dirty="0"/>
              <a:t>. </a:t>
            </a:r>
          </a:p>
          <a:p>
            <a:endParaRPr lang="en-GB" dirty="0"/>
          </a:p>
          <a:p>
            <a:r>
              <a:rPr lang="en-GB" dirty="0" err="1"/>
              <a:t>Gobeithio</a:t>
            </a:r>
            <a:r>
              <a:rPr lang="en-GB" dirty="0"/>
              <a:t> </a:t>
            </a:r>
            <a:r>
              <a:rPr lang="en-GB" dirty="0" err="1"/>
              <a:t>eich</a:t>
            </a:r>
            <a:r>
              <a:rPr lang="en-GB" dirty="0"/>
              <a:t> bod </a:t>
            </a:r>
            <a:r>
              <a:rPr lang="en-GB" dirty="0" err="1"/>
              <a:t>wedi</a:t>
            </a:r>
            <a:r>
              <a:rPr lang="en-GB" dirty="0"/>
              <a:t> </a:t>
            </a:r>
            <a:r>
              <a:rPr lang="en-GB" dirty="0" err="1"/>
              <a:t>mwynhau</a:t>
            </a:r>
            <a:r>
              <a:rPr lang="en-GB" dirty="0"/>
              <a:t> </a:t>
            </a:r>
            <a:r>
              <a:rPr lang="en-GB" dirty="0" err="1"/>
              <a:t>casglu</a:t>
            </a:r>
            <a:r>
              <a:rPr lang="en-GB" dirty="0"/>
              <a:t> </a:t>
            </a:r>
            <a:r>
              <a:rPr lang="en-GB" dirty="0" err="1"/>
              <a:t>bathodynnau</a:t>
            </a:r>
            <a:r>
              <a:rPr lang="en-GB" dirty="0"/>
              <a:t> </a:t>
            </a:r>
            <a:r>
              <a:rPr lang="en-GB" dirty="0" err="1"/>
              <a:t>blwyddyn</a:t>
            </a:r>
            <a:r>
              <a:rPr lang="en-GB" dirty="0"/>
              <a:t> </a:t>
            </a:r>
            <a:r>
              <a:rPr lang="en-GB" dirty="0" err="1"/>
              <a:t>diwethaf</a:t>
            </a:r>
            <a:r>
              <a:rPr lang="en-GB" dirty="0"/>
              <a:t> </a:t>
            </a:r>
            <a:r>
              <a:rPr lang="en-GB" dirty="0" err="1"/>
              <a:t>yn</a:t>
            </a:r>
            <a:r>
              <a:rPr lang="en-GB" dirty="0"/>
              <a:t> Dilyn y thema </a:t>
            </a:r>
            <a:r>
              <a:rPr lang="en-GB" dirty="0" err="1"/>
              <a:t>Cerdded</a:t>
            </a:r>
            <a:r>
              <a:rPr lang="en-GB" dirty="0"/>
              <a:t> </a:t>
            </a:r>
            <a:r>
              <a:rPr lang="en-GB" dirty="0" err="1"/>
              <a:t>gyda</a:t>
            </a:r>
            <a:r>
              <a:rPr lang="en-GB" dirty="0"/>
              <a:t> </a:t>
            </a:r>
            <a:r>
              <a:rPr lang="en-GB" dirty="0" err="1"/>
              <a:t>Llawenydd</a:t>
            </a:r>
            <a:r>
              <a:rPr lang="en-GB" dirty="0"/>
              <a:t>. Y thema </a:t>
            </a:r>
            <a:r>
              <a:rPr lang="en-GB" dirty="0" err="1"/>
              <a:t>eleni</a:t>
            </a:r>
            <a:r>
              <a:rPr lang="en-GB" dirty="0"/>
              <a:t> </a:t>
            </a:r>
            <a:r>
              <a:rPr lang="en-GB" dirty="0" err="1"/>
              <a:t>yw</a:t>
            </a:r>
            <a:r>
              <a:rPr lang="en-GB" dirty="0"/>
              <a:t> ‘</a:t>
            </a:r>
            <a:r>
              <a:rPr lang="en-GB" dirty="0" err="1"/>
              <a:t>Cerdded</a:t>
            </a:r>
            <a:r>
              <a:rPr lang="en-GB" dirty="0"/>
              <a:t> y </a:t>
            </a:r>
            <a:r>
              <a:rPr lang="en-GB" dirty="0" err="1"/>
              <a:t>Synhwyrau</a:t>
            </a:r>
            <a:r>
              <a:rPr lang="en-GB" dirty="0"/>
              <a:t>’. </a:t>
            </a:r>
            <a:r>
              <a:rPr lang="en-GB" dirty="0" err="1"/>
              <a:t>Mae'r</a:t>
            </a:r>
            <a:r>
              <a:rPr lang="en-GB" dirty="0"/>
              <a:t> thema hon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rhoi</a:t>
            </a:r>
            <a:r>
              <a:rPr lang="en-GB" dirty="0"/>
              <a:t> her I chi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feddwl</a:t>
            </a:r>
            <a:r>
              <a:rPr lang="en-GB" dirty="0"/>
              <a:t> am yr </a:t>
            </a:r>
            <a:r>
              <a:rPr lang="en-GB" dirty="0" err="1"/>
              <a:t>hyn</a:t>
            </a:r>
            <a:r>
              <a:rPr lang="en-GB" dirty="0"/>
              <a:t> y </a:t>
            </a:r>
            <a:r>
              <a:rPr lang="en-GB" dirty="0" err="1"/>
              <a:t>gallwch</a:t>
            </a:r>
            <a:r>
              <a:rPr lang="en-GB" dirty="0"/>
              <a:t> chi </a:t>
            </a:r>
            <a:r>
              <a:rPr lang="en-GB" dirty="0" err="1"/>
              <a:t>ei</a:t>
            </a:r>
            <a:r>
              <a:rPr lang="en-GB" dirty="0"/>
              <a:t> weld, </a:t>
            </a:r>
            <a:r>
              <a:rPr lang="en-GB" dirty="0" err="1"/>
              <a:t>clywed</a:t>
            </a:r>
            <a:r>
              <a:rPr lang="en-GB" dirty="0"/>
              <a:t>, </a:t>
            </a:r>
            <a:r>
              <a:rPr lang="en-GB" dirty="0" err="1"/>
              <a:t>aroglu</a:t>
            </a:r>
            <a:r>
              <a:rPr lang="en-GB" dirty="0"/>
              <a:t>, </a:t>
            </a:r>
            <a:r>
              <a:rPr lang="en-GB" dirty="0" err="1"/>
              <a:t>blasu</a:t>
            </a:r>
            <a:r>
              <a:rPr lang="en-GB" dirty="0"/>
              <a:t> neu </a:t>
            </a:r>
            <a:r>
              <a:rPr lang="en-GB" dirty="0" err="1"/>
              <a:t>teimlo</a:t>
            </a:r>
            <a:r>
              <a:rPr lang="en-GB" dirty="0"/>
              <a:t> </a:t>
            </a:r>
            <a:r>
              <a:rPr lang="en-GB" dirty="0" err="1"/>
              <a:t>ar</a:t>
            </a:r>
            <a:r>
              <a:rPr lang="en-GB" dirty="0"/>
              <a:t> y </a:t>
            </a:r>
            <a:r>
              <a:rPr lang="en-GB" dirty="0" err="1"/>
              <a:t>ffordd</a:t>
            </a:r>
            <a:r>
              <a:rPr lang="en-GB" dirty="0"/>
              <a:t> </a:t>
            </a:r>
            <a:r>
              <a:rPr lang="en-GB" dirty="0" err="1"/>
              <a:t>i'r</a:t>
            </a:r>
            <a:r>
              <a:rPr lang="en-GB" dirty="0"/>
              <a:t> </a:t>
            </a:r>
            <a:r>
              <a:rPr lang="en-GB" dirty="0" err="1"/>
              <a:t>ysgol</a:t>
            </a:r>
            <a:r>
              <a:rPr lang="en-GB" dirty="0"/>
              <a:t>. </a:t>
            </a:r>
          </a:p>
          <a:p>
            <a:endParaRPr lang="en-GB" dirty="0"/>
          </a:p>
          <a:p>
            <a:r>
              <a:rPr lang="en-GB" dirty="0"/>
              <a:t>Rhai </a:t>
            </a:r>
            <a:r>
              <a:rPr lang="en-GB" dirty="0" err="1"/>
              <a:t>syniadau</a:t>
            </a:r>
            <a:r>
              <a:rPr lang="en-GB" dirty="0"/>
              <a:t> </a:t>
            </a:r>
            <a:r>
              <a:rPr lang="en-GB" dirty="0" err="1"/>
              <a:t>oedd</a:t>
            </a:r>
            <a:r>
              <a:rPr lang="en-GB" dirty="0"/>
              <a:t> </a:t>
            </a:r>
            <a:r>
              <a:rPr lang="en-GB" dirty="0" err="1"/>
              <a:t>swn</a:t>
            </a:r>
            <a:r>
              <a:rPr lang="en-GB" dirty="0"/>
              <a:t> y </a:t>
            </a:r>
            <a:r>
              <a:rPr lang="en-GB" dirty="0" err="1"/>
              <a:t>coed</a:t>
            </a:r>
            <a:r>
              <a:rPr lang="en-GB" dirty="0"/>
              <a:t>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symyd</a:t>
            </a:r>
            <a:r>
              <a:rPr lang="en-GB" dirty="0"/>
              <a:t>, </a:t>
            </a:r>
            <a:r>
              <a:rPr lang="en-GB" dirty="0" err="1"/>
              <a:t>arogli</a:t>
            </a:r>
            <a:r>
              <a:rPr lang="en-GB" dirty="0"/>
              <a:t> </a:t>
            </a:r>
            <a:r>
              <a:rPr lang="en-GB" dirty="0" err="1"/>
              <a:t>glaswellt</a:t>
            </a:r>
            <a:r>
              <a:rPr lang="en-GB" dirty="0"/>
              <a:t> </a:t>
            </a:r>
            <a:r>
              <a:rPr lang="en-GB" dirty="0" err="1"/>
              <a:t>wedi'i</a:t>
            </a:r>
            <a:r>
              <a:rPr lang="en-GB" dirty="0"/>
              <a:t> </a:t>
            </a:r>
            <a:r>
              <a:rPr lang="en-GB" dirty="0" err="1"/>
              <a:t>dorri'n</a:t>
            </a:r>
            <a:r>
              <a:rPr lang="en-GB" dirty="0"/>
              <a:t> </a:t>
            </a:r>
            <a:r>
              <a:rPr lang="en-GB" dirty="0" err="1"/>
              <a:t>ffres</a:t>
            </a:r>
            <a:r>
              <a:rPr lang="en-GB" dirty="0"/>
              <a:t>, a </a:t>
            </a:r>
            <a:r>
              <a:rPr lang="en-GB" dirty="0" err="1"/>
              <a:t>teimlo</a:t>
            </a:r>
            <a:r>
              <a:rPr lang="en-GB" dirty="0"/>
              <a:t> </a:t>
            </a:r>
            <a:r>
              <a:rPr lang="en-GB" dirty="0" err="1"/>
              <a:t>gwres</a:t>
            </a:r>
            <a:r>
              <a:rPr lang="en-GB" dirty="0"/>
              <a:t> y </a:t>
            </a:r>
            <a:r>
              <a:rPr lang="en-GB" dirty="0" err="1"/>
              <a:t>wawr</a:t>
            </a:r>
            <a:r>
              <a:rPr lang="en-GB" dirty="0"/>
              <a:t>. </a:t>
            </a:r>
          </a:p>
          <a:p>
            <a:endParaRPr lang="en-GB" dirty="0"/>
          </a:p>
          <a:p>
            <a:r>
              <a:rPr lang="en-GB" dirty="0"/>
              <a:t>Mae </a:t>
            </a:r>
            <a:r>
              <a:rPr lang="en-GB" dirty="0" err="1"/>
              <a:t>pob</a:t>
            </a:r>
            <a:r>
              <a:rPr lang="en-GB" dirty="0"/>
              <a:t> un </a:t>
            </a:r>
            <a:r>
              <a:rPr lang="en-GB" dirty="0" err="1"/>
              <a:t>o'r</a:t>
            </a:r>
            <a:r>
              <a:rPr lang="en-GB" dirty="0"/>
              <a:t> </a:t>
            </a:r>
            <a:r>
              <a:rPr lang="en-GB" dirty="0" err="1"/>
              <a:t>bathodynnau</a:t>
            </a:r>
            <a:r>
              <a:rPr lang="en-GB" dirty="0"/>
              <a:t> </a:t>
            </a:r>
            <a:r>
              <a:rPr lang="en-GB" dirty="0" err="1"/>
              <a:t>wedi</a:t>
            </a:r>
            <a:r>
              <a:rPr lang="en-GB" dirty="0"/>
              <a:t> </a:t>
            </a:r>
            <a:r>
              <a:rPr lang="en-GB" dirty="0" err="1"/>
              <a:t>eu</a:t>
            </a:r>
            <a:r>
              <a:rPr lang="en-GB" dirty="0"/>
              <a:t> </a:t>
            </a:r>
            <a:r>
              <a:rPr lang="en-GB" dirty="0" err="1"/>
              <a:t>ddylunio</a:t>
            </a:r>
            <a:r>
              <a:rPr lang="en-GB" dirty="0"/>
              <a:t> </a:t>
            </a:r>
            <a:r>
              <a:rPr lang="en-GB" dirty="0" err="1"/>
              <a:t>gan</a:t>
            </a:r>
            <a:r>
              <a:rPr lang="en-GB" dirty="0"/>
              <a:t> </a:t>
            </a:r>
            <a:r>
              <a:rPr lang="en-GB" dirty="0" err="1"/>
              <a:t>blant</a:t>
            </a:r>
            <a:r>
              <a:rPr lang="en-GB" dirty="0"/>
              <a:t> a </a:t>
            </a:r>
            <a:r>
              <a:rPr lang="en-GB" dirty="0" err="1"/>
              <a:t>gymerodd</a:t>
            </a:r>
            <a:r>
              <a:rPr lang="en-GB" dirty="0"/>
              <a:t> ran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cystadleuaeth</a:t>
            </a:r>
            <a:r>
              <a:rPr lang="en-GB" dirty="0"/>
              <a:t> </a:t>
            </a:r>
            <a:r>
              <a:rPr lang="en-GB" dirty="0" err="1"/>
              <a:t>dylunio</a:t>
            </a:r>
            <a:r>
              <a:rPr lang="en-GB" dirty="0"/>
              <a:t> </a:t>
            </a:r>
            <a:r>
              <a:rPr lang="en-GB" dirty="0" err="1"/>
              <a:t>bathodynnau</a:t>
            </a:r>
            <a:r>
              <a:rPr lang="en-GB" dirty="0"/>
              <a:t> WOW </a:t>
            </a:r>
            <a:r>
              <a:rPr lang="en-GB" dirty="0" err="1"/>
              <a:t>ar</a:t>
            </a:r>
            <a:r>
              <a:rPr lang="en-GB" dirty="0"/>
              <a:t> </a:t>
            </a:r>
            <a:r>
              <a:rPr lang="en-GB" dirty="0" err="1"/>
              <a:t>gychwyn</a:t>
            </a:r>
            <a:r>
              <a:rPr lang="en-GB" dirty="0"/>
              <a:t> </a:t>
            </a:r>
            <a:r>
              <a:rPr lang="en-GB" dirty="0" err="1"/>
              <a:t>blwyddyn</a:t>
            </a:r>
            <a:r>
              <a:rPr lang="en-GB" dirty="0"/>
              <a:t> </a:t>
            </a:r>
            <a:r>
              <a:rPr lang="en-GB" dirty="0" err="1"/>
              <a:t>yma</a:t>
            </a:r>
            <a:r>
              <a:rPr lang="en-GB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9CC8A5-46B7-4454-8F18-F4CD877A2BAA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70048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sz="1600" dirty="0"/>
              <a:t>Mae </a:t>
            </a:r>
            <a:r>
              <a:rPr lang="en-US" sz="1600" dirty="0" err="1"/>
              <a:t>yna</a:t>
            </a:r>
            <a:r>
              <a:rPr lang="en-US" sz="1600" dirty="0"/>
              <a:t> </a:t>
            </a:r>
            <a:r>
              <a:rPr lang="en-US" sz="1600" dirty="0" err="1"/>
              <a:t>amrywiaeth</a:t>
            </a:r>
            <a:r>
              <a:rPr lang="en-US" sz="1600" dirty="0"/>
              <a:t> o </a:t>
            </a:r>
            <a:r>
              <a:rPr lang="en-US" sz="1600" dirty="0" err="1"/>
              <a:t>fathodynnau</a:t>
            </a:r>
            <a:r>
              <a:rPr lang="en-US" sz="1600" dirty="0"/>
              <a:t> </a:t>
            </a:r>
            <a:r>
              <a:rPr lang="en-US" sz="1600" dirty="0" err="1"/>
              <a:t>sy'n</a:t>
            </a:r>
            <a:r>
              <a:rPr lang="en-US" sz="1600" dirty="0"/>
              <a:t> </a:t>
            </a:r>
            <a:r>
              <a:rPr lang="en-US" sz="1600" dirty="0" err="1"/>
              <a:t>amrywio</a:t>
            </a:r>
            <a:r>
              <a:rPr lang="en-US" sz="1600" dirty="0"/>
              <a:t> o </a:t>
            </a:r>
            <a:r>
              <a:rPr lang="en-US" sz="1600" dirty="0" err="1"/>
              <a:t>taflu</a:t>
            </a:r>
            <a:r>
              <a:rPr lang="en-US" sz="1600" dirty="0"/>
              <a:t> </a:t>
            </a:r>
            <a:r>
              <a:rPr lang="en-US" sz="1600" dirty="0" err="1"/>
              <a:t>dail</a:t>
            </a:r>
            <a:r>
              <a:rPr lang="en-US" sz="1600" dirty="0"/>
              <a:t>, </a:t>
            </a:r>
            <a:r>
              <a:rPr lang="en-US" sz="1600" dirty="0" err="1"/>
              <a:t>gweld</a:t>
            </a:r>
            <a:r>
              <a:rPr lang="en-US" sz="1600" dirty="0"/>
              <a:t> </a:t>
            </a:r>
            <a:r>
              <a:rPr lang="en-US" sz="1600" dirty="0" err="1"/>
              <a:t>blodau</a:t>
            </a:r>
            <a:r>
              <a:rPr lang="en-US" sz="1600" dirty="0"/>
              <a:t> haul a coed </a:t>
            </a:r>
            <a:r>
              <a:rPr lang="en-US" sz="1600" dirty="0" err="1"/>
              <a:t>blodau</a:t>
            </a:r>
            <a:r>
              <a:rPr lang="en-US" sz="1600" dirty="0"/>
              <a:t> a </a:t>
            </a:r>
            <a:r>
              <a:rPr lang="en-US" sz="1600" dirty="0" err="1"/>
              <a:t>llawer</a:t>
            </a:r>
            <a:r>
              <a:rPr lang="en-US" sz="1600" dirty="0"/>
              <a:t> </a:t>
            </a:r>
            <a:r>
              <a:rPr lang="en-US" sz="1600" dirty="0" err="1"/>
              <a:t>mwy</a:t>
            </a:r>
            <a:r>
              <a:rPr lang="en-US" sz="1600" dirty="0"/>
              <a:t>. </a:t>
            </a:r>
          </a:p>
          <a:p>
            <a:pPr>
              <a:defRPr/>
            </a:pPr>
            <a:endParaRPr lang="en-US" sz="1600" dirty="0"/>
          </a:p>
          <a:p>
            <a:pPr>
              <a:defRPr/>
            </a:pPr>
            <a:r>
              <a:rPr lang="en-US" sz="1600" dirty="0" err="1"/>
              <a:t>Edrychwch</a:t>
            </a:r>
            <a:r>
              <a:rPr lang="en-US" sz="1600" dirty="0"/>
              <a:t> </a:t>
            </a:r>
            <a:r>
              <a:rPr lang="en-US" sz="1600" dirty="0" err="1"/>
              <a:t>ar</a:t>
            </a:r>
            <a:r>
              <a:rPr lang="en-US" sz="1600" dirty="0"/>
              <a:t> y </a:t>
            </a:r>
            <a:r>
              <a:rPr lang="en-US" sz="1600" dirty="0" err="1"/>
              <a:t>dyluniadau</a:t>
            </a:r>
            <a:r>
              <a:rPr lang="en-US" sz="1600" dirty="0"/>
              <a:t> </a:t>
            </a:r>
            <a:r>
              <a:rPr lang="en-US" sz="1600" dirty="0" err="1"/>
              <a:t>yn</a:t>
            </a:r>
            <a:r>
              <a:rPr lang="en-US" sz="1600" dirty="0"/>
              <a:t> </a:t>
            </a:r>
            <a:r>
              <a:rPr lang="en-US" sz="1600" dirty="0" err="1"/>
              <a:t>nes</a:t>
            </a:r>
            <a:r>
              <a:rPr lang="en-US" sz="1600" dirty="0"/>
              <a:t> </a:t>
            </a:r>
            <a:r>
              <a:rPr lang="en-US" sz="1600" dirty="0" err="1"/>
              <a:t>ymlaen</a:t>
            </a:r>
            <a:r>
              <a:rPr lang="en-US" sz="1600" dirty="0"/>
              <a:t> a </a:t>
            </a:r>
            <a:r>
              <a:rPr lang="en-US" sz="1600" dirty="0" err="1"/>
              <a:t>penderfynwch</a:t>
            </a:r>
            <a:r>
              <a:rPr lang="en-US" sz="1600" dirty="0"/>
              <a:t> pa un </a:t>
            </a:r>
            <a:r>
              <a:rPr lang="en-US" sz="1600" dirty="0" err="1"/>
              <a:t>yw</a:t>
            </a:r>
            <a:r>
              <a:rPr lang="en-US" sz="1600" dirty="0"/>
              <a:t> </a:t>
            </a:r>
            <a:r>
              <a:rPr lang="en-US" sz="1600" dirty="0" err="1"/>
              <a:t>eich</a:t>
            </a:r>
            <a:r>
              <a:rPr lang="en-US" sz="1600" dirty="0"/>
              <a:t> </a:t>
            </a:r>
            <a:r>
              <a:rPr lang="en-US" sz="1600" dirty="0" err="1"/>
              <a:t>ffefryn</a:t>
            </a:r>
            <a:r>
              <a:rPr lang="en-US" sz="1600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9CC8A5-46B7-4454-8F18-F4CD877A2BAA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119145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400" dirty="0" err="1">
                <a:ea typeface="Calibri"/>
                <a:cs typeface="Calibri"/>
              </a:rPr>
              <a:t>Mae'r</a:t>
            </a:r>
            <a:r>
              <a:rPr lang="en-GB" sz="1400" dirty="0">
                <a:ea typeface="Calibri"/>
                <a:cs typeface="Calibri"/>
              </a:rPr>
              <a:t> </a:t>
            </a:r>
            <a:r>
              <a:rPr lang="en-GB" sz="1400" dirty="0" err="1">
                <a:ea typeface="Calibri"/>
                <a:cs typeface="Calibri"/>
              </a:rPr>
              <a:t>rhan</a:t>
            </a:r>
            <a:r>
              <a:rPr lang="en-GB" sz="1400" dirty="0">
                <a:ea typeface="Calibri"/>
                <a:cs typeface="Calibri"/>
              </a:rPr>
              <a:t> </a:t>
            </a:r>
            <a:r>
              <a:rPr lang="en-GB" sz="1400" dirty="0" err="1">
                <a:ea typeface="Calibri"/>
                <a:cs typeface="Calibri"/>
              </a:rPr>
              <a:t>fwyaf</a:t>
            </a:r>
            <a:r>
              <a:rPr lang="en-GB" sz="1400" dirty="0">
                <a:ea typeface="Calibri"/>
                <a:cs typeface="Calibri"/>
              </a:rPr>
              <a:t> </a:t>
            </a:r>
            <a:r>
              <a:rPr lang="en-GB" sz="1400" dirty="0" err="1">
                <a:ea typeface="Calibri"/>
                <a:cs typeface="Calibri"/>
              </a:rPr>
              <a:t>ohonoch</a:t>
            </a:r>
            <a:r>
              <a:rPr lang="en-GB" sz="1400" dirty="0">
                <a:ea typeface="Calibri"/>
                <a:cs typeface="Calibri"/>
              </a:rPr>
              <a:t> chi </a:t>
            </a:r>
            <a:r>
              <a:rPr lang="en-GB" sz="1400" dirty="0" err="1">
                <a:ea typeface="Calibri"/>
                <a:cs typeface="Calibri"/>
              </a:rPr>
              <a:t>yn</a:t>
            </a:r>
            <a:r>
              <a:rPr lang="en-GB" sz="1400" dirty="0">
                <a:ea typeface="Calibri"/>
                <a:cs typeface="Calibri"/>
              </a:rPr>
              <a:t> </a:t>
            </a:r>
            <a:r>
              <a:rPr lang="en-GB" sz="1400" dirty="0" err="1">
                <a:ea typeface="Calibri"/>
                <a:cs typeface="Calibri"/>
              </a:rPr>
              <a:t>arbenigwyr</a:t>
            </a:r>
            <a:r>
              <a:rPr lang="en-GB" sz="1400" dirty="0">
                <a:ea typeface="Calibri"/>
                <a:cs typeface="Calibri"/>
              </a:rPr>
              <a:t> WOW </a:t>
            </a:r>
            <a:r>
              <a:rPr lang="en-GB" sz="1400" dirty="0" err="1">
                <a:ea typeface="Calibri"/>
                <a:cs typeface="Calibri"/>
              </a:rPr>
              <a:t>sydd</a:t>
            </a:r>
            <a:r>
              <a:rPr lang="en-GB" sz="1400" dirty="0">
                <a:ea typeface="Calibri"/>
                <a:cs typeface="Calibri"/>
              </a:rPr>
              <a:t> </a:t>
            </a:r>
            <a:r>
              <a:rPr lang="en-GB" sz="1400" dirty="0" err="1">
                <a:ea typeface="Calibri"/>
                <a:cs typeface="Calibri"/>
              </a:rPr>
              <a:t>wedi</a:t>
            </a:r>
            <a:r>
              <a:rPr lang="en-GB" sz="1400" dirty="0">
                <a:ea typeface="Calibri"/>
                <a:cs typeface="Calibri"/>
              </a:rPr>
              <a:t> </a:t>
            </a:r>
            <a:r>
              <a:rPr lang="en-GB" sz="1400" dirty="0" err="1">
                <a:ea typeface="Calibri"/>
                <a:cs typeface="Calibri"/>
              </a:rPr>
              <a:t>byd</a:t>
            </a:r>
            <a:r>
              <a:rPr lang="en-GB" sz="1400" dirty="0">
                <a:ea typeface="Calibri"/>
                <a:cs typeface="Calibri"/>
              </a:rPr>
              <a:t> </a:t>
            </a:r>
            <a:r>
              <a:rPr lang="en-GB" sz="1400" dirty="0" err="1">
                <a:ea typeface="Calibri"/>
                <a:cs typeface="Calibri"/>
              </a:rPr>
              <a:t>yn</a:t>
            </a:r>
            <a:r>
              <a:rPr lang="en-GB" sz="1400" dirty="0">
                <a:ea typeface="Calibri"/>
                <a:cs typeface="Calibri"/>
              </a:rPr>
              <a:t> </a:t>
            </a:r>
            <a:r>
              <a:rPr lang="en-GB" sz="1400" dirty="0" err="1">
                <a:ea typeface="Calibri"/>
                <a:cs typeface="Calibri"/>
              </a:rPr>
              <a:t>cymryd</a:t>
            </a:r>
            <a:r>
              <a:rPr lang="en-GB" sz="1400" dirty="0">
                <a:ea typeface="Calibri"/>
                <a:cs typeface="Calibri"/>
              </a:rPr>
              <a:t> </a:t>
            </a:r>
            <a:r>
              <a:rPr lang="en-GB" sz="1400" dirty="0" err="1">
                <a:ea typeface="Calibri"/>
                <a:cs typeface="Calibri"/>
              </a:rPr>
              <a:t>rhan</a:t>
            </a:r>
            <a:r>
              <a:rPr lang="en-GB" sz="1400" dirty="0">
                <a:ea typeface="Calibri"/>
                <a:cs typeface="Calibri"/>
              </a:rPr>
              <a:t> </a:t>
            </a:r>
            <a:r>
              <a:rPr lang="en-GB" sz="1400" dirty="0" err="1">
                <a:ea typeface="Calibri"/>
                <a:cs typeface="Calibri"/>
              </a:rPr>
              <a:t>yn</a:t>
            </a:r>
            <a:r>
              <a:rPr lang="en-GB" sz="1400" dirty="0">
                <a:ea typeface="Calibri"/>
                <a:cs typeface="Calibri"/>
              </a:rPr>
              <a:t> WOW </a:t>
            </a:r>
            <a:r>
              <a:rPr lang="en-GB" sz="1400" dirty="0" err="1">
                <a:ea typeface="Calibri"/>
                <a:cs typeface="Calibri"/>
              </a:rPr>
              <a:t>ers</a:t>
            </a:r>
            <a:r>
              <a:rPr lang="en-GB" sz="1400" dirty="0">
                <a:ea typeface="Calibri"/>
                <a:cs typeface="Calibri"/>
              </a:rPr>
              <a:t> </a:t>
            </a:r>
            <a:r>
              <a:rPr lang="en-GB" sz="1400" dirty="0" err="1">
                <a:ea typeface="Calibri"/>
                <a:cs typeface="Calibri"/>
              </a:rPr>
              <a:t>sbel</a:t>
            </a:r>
            <a:r>
              <a:rPr lang="en-GB" sz="1400" dirty="0">
                <a:ea typeface="Calibri"/>
                <a:cs typeface="Calibri"/>
              </a:rPr>
              <a:t> </a:t>
            </a:r>
            <a:r>
              <a:rPr lang="en-GB" sz="1400" dirty="0" err="1">
                <a:ea typeface="Calibri"/>
                <a:cs typeface="Calibri"/>
              </a:rPr>
              <a:t>erbyn</a:t>
            </a:r>
            <a:r>
              <a:rPr lang="en-GB" sz="1400" dirty="0">
                <a:ea typeface="Calibri"/>
                <a:cs typeface="Calibri"/>
              </a:rPr>
              <a:t> </a:t>
            </a:r>
            <a:r>
              <a:rPr lang="en-GB" sz="1400" dirty="0" err="1">
                <a:ea typeface="Calibri"/>
                <a:cs typeface="Calibri"/>
              </a:rPr>
              <a:t>hyn</a:t>
            </a:r>
            <a:r>
              <a:rPr lang="en-GB" sz="1400" dirty="0">
                <a:ea typeface="Calibri"/>
                <a:cs typeface="Calibri"/>
              </a:rPr>
              <a:t>, felly </a:t>
            </a:r>
            <a:r>
              <a:rPr lang="en-GB" sz="1400" dirty="0" err="1">
                <a:ea typeface="Calibri"/>
                <a:cs typeface="Calibri"/>
              </a:rPr>
              <a:t>dyma</a:t>
            </a:r>
            <a:r>
              <a:rPr lang="en-GB" sz="1400" dirty="0">
                <a:ea typeface="Calibri"/>
                <a:cs typeface="Calibri"/>
              </a:rPr>
              <a:t> rai </a:t>
            </a:r>
            <a:r>
              <a:rPr lang="en-GB" sz="1400" dirty="0" err="1">
                <a:ea typeface="Calibri"/>
                <a:cs typeface="Calibri"/>
              </a:rPr>
              <a:t>pethau</a:t>
            </a:r>
            <a:r>
              <a:rPr lang="en-GB" sz="1400" dirty="0">
                <a:ea typeface="Calibri"/>
                <a:cs typeface="Calibri"/>
              </a:rPr>
              <a:t> </a:t>
            </a:r>
            <a:r>
              <a:rPr lang="en-GB" sz="1400" dirty="0" err="1">
                <a:ea typeface="Calibri"/>
                <a:cs typeface="Calibri"/>
              </a:rPr>
              <a:t>ychwanegol</a:t>
            </a:r>
            <a:r>
              <a:rPr lang="en-GB" sz="1400" dirty="0">
                <a:ea typeface="Calibri"/>
                <a:cs typeface="Calibri"/>
              </a:rPr>
              <a:t> y </a:t>
            </a:r>
            <a:r>
              <a:rPr lang="en-GB" sz="1400" dirty="0" err="1">
                <a:ea typeface="Calibri"/>
                <a:cs typeface="Calibri"/>
              </a:rPr>
              <a:t>gallech</a:t>
            </a:r>
            <a:r>
              <a:rPr lang="en-GB" sz="1400" dirty="0">
                <a:ea typeface="Calibri"/>
                <a:cs typeface="Calibri"/>
              </a:rPr>
              <a:t> </a:t>
            </a:r>
            <a:r>
              <a:rPr lang="en-GB" sz="1400" dirty="0" err="1">
                <a:ea typeface="Calibri"/>
                <a:cs typeface="Calibri"/>
              </a:rPr>
              <a:t>gymryd</a:t>
            </a:r>
            <a:r>
              <a:rPr lang="en-GB" sz="1400" dirty="0">
                <a:ea typeface="Calibri"/>
                <a:cs typeface="Calibri"/>
              </a:rPr>
              <a:t> </a:t>
            </a:r>
            <a:r>
              <a:rPr lang="en-GB" sz="1400" dirty="0" err="1">
                <a:ea typeface="Calibri"/>
                <a:cs typeface="Calibri"/>
              </a:rPr>
              <a:t>rhan</a:t>
            </a:r>
            <a:r>
              <a:rPr lang="en-GB" sz="1400" dirty="0">
                <a:ea typeface="Calibri"/>
                <a:cs typeface="Calibri"/>
              </a:rPr>
              <a:t> </a:t>
            </a:r>
            <a:r>
              <a:rPr lang="en-GB" sz="1400" dirty="0" err="1">
                <a:ea typeface="Calibri"/>
                <a:cs typeface="Calibri"/>
              </a:rPr>
              <a:t>ynddynt</a:t>
            </a:r>
            <a:r>
              <a:rPr lang="en-GB" sz="1400" dirty="0">
                <a:ea typeface="Calibri"/>
                <a:cs typeface="Calibri"/>
              </a:rPr>
              <a:t> </a:t>
            </a:r>
            <a:r>
              <a:rPr lang="en-GB" sz="1400" dirty="0" err="1">
                <a:ea typeface="Calibri"/>
                <a:cs typeface="Calibri"/>
              </a:rPr>
              <a:t>eleni</a:t>
            </a:r>
            <a:r>
              <a:rPr lang="en-GB" sz="1400" dirty="0">
                <a:ea typeface="Calibri"/>
                <a:cs typeface="Calibri"/>
              </a:rPr>
              <a:t>. </a:t>
            </a:r>
            <a:r>
              <a:rPr lang="en-GB" sz="1400" dirty="0" err="1">
                <a:ea typeface="Calibri"/>
                <a:cs typeface="Calibri"/>
              </a:rPr>
              <a:t>Gallwch</a:t>
            </a:r>
            <a:r>
              <a:rPr lang="en-GB" sz="1400" dirty="0">
                <a:ea typeface="Calibri"/>
                <a:cs typeface="Calibri"/>
              </a:rPr>
              <a:t> </a:t>
            </a:r>
            <a:r>
              <a:rPr lang="en-GB" sz="1400" dirty="0" err="1">
                <a:ea typeface="Calibri"/>
                <a:cs typeface="Calibri"/>
              </a:rPr>
              <a:t>ddod</a:t>
            </a:r>
            <a:r>
              <a:rPr lang="en-GB" sz="1400" dirty="0">
                <a:ea typeface="Calibri"/>
                <a:cs typeface="Calibri"/>
              </a:rPr>
              <a:t> o </a:t>
            </a:r>
            <a:r>
              <a:rPr lang="en-GB" sz="1400" dirty="0" err="1">
                <a:ea typeface="Calibri"/>
                <a:cs typeface="Calibri"/>
              </a:rPr>
              <a:t>hyd</a:t>
            </a:r>
            <a:r>
              <a:rPr lang="en-GB" sz="1400" dirty="0">
                <a:ea typeface="Calibri"/>
                <a:cs typeface="Calibri"/>
              </a:rPr>
              <a:t> </a:t>
            </a:r>
            <a:r>
              <a:rPr lang="en-GB" sz="1400" dirty="0" err="1">
                <a:ea typeface="Calibri"/>
                <a:cs typeface="Calibri"/>
              </a:rPr>
              <a:t>i'r</a:t>
            </a:r>
            <a:r>
              <a:rPr lang="en-GB" sz="1400" dirty="0">
                <a:ea typeface="Calibri"/>
                <a:cs typeface="Calibri"/>
              </a:rPr>
              <a:t> </a:t>
            </a:r>
            <a:r>
              <a:rPr lang="en-GB" sz="1400" dirty="0" err="1">
                <a:ea typeface="Calibri"/>
                <a:cs typeface="Calibri"/>
              </a:rPr>
              <a:t>calendr</a:t>
            </a:r>
            <a:r>
              <a:rPr lang="en-GB" sz="1400" dirty="0">
                <a:ea typeface="Calibri"/>
                <a:cs typeface="Calibri"/>
              </a:rPr>
              <a:t> </a:t>
            </a:r>
            <a:r>
              <a:rPr lang="en-GB" sz="1400" dirty="0" err="1">
                <a:ea typeface="Calibri"/>
                <a:cs typeface="Calibri"/>
              </a:rPr>
              <a:t>yma</a:t>
            </a:r>
            <a:r>
              <a:rPr lang="en-GB" sz="1400" dirty="0">
                <a:ea typeface="Calibri"/>
                <a:cs typeface="Calibri"/>
              </a:rPr>
              <a:t> </a:t>
            </a:r>
            <a:r>
              <a:rPr lang="en-GB" sz="1400" dirty="0" err="1">
                <a:ea typeface="Calibri"/>
                <a:cs typeface="Calibri"/>
              </a:rPr>
              <a:t>ar</a:t>
            </a:r>
            <a:r>
              <a:rPr lang="en-GB" sz="1400" dirty="0">
                <a:ea typeface="Calibri"/>
                <a:cs typeface="Calibri"/>
              </a:rPr>
              <a:t> y </a:t>
            </a:r>
            <a:r>
              <a:rPr lang="en-GB" sz="1400" dirty="0" err="1">
                <a:ea typeface="Calibri"/>
                <a:cs typeface="Calibri"/>
              </a:rPr>
              <a:t>dudalen</a:t>
            </a:r>
            <a:r>
              <a:rPr lang="en-GB" sz="1400" dirty="0">
                <a:ea typeface="Calibri"/>
                <a:cs typeface="Calibri"/>
              </a:rPr>
              <a:t> </a:t>
            </a:r>
            <a:r>
              <a:rPr lang="en-GB" sz="1400" dirty="0" err="1">
                <a:ea typeface="Calibri"/>
                <a:cs typeface="Calibri"/>
              </a:rPr>
              <a:t>adnoddau</a:t>
            </a:r>
            <a:r>
              <a:rPr lang="en-GB" sz="1400" dirty="0">
                <a:ea typeface="Calibri"/>
                <a:cs typeface="Calibri"/>
              </a:rPr>
              <a:t> </a:t>
            </a:r>
            <a:r>
              <a:rPr lang="en-GB" sz="1400" dirty="0" err="1">
                <a:ea typeface="Calibri"/>
                <a:cs typeface="Calibri"/>
              </a:rPr>
              <a:t>ar</a:t>
            </a:r>
            <a:r>
              <a:rPr lang="en-GB" sz="1400" dirty="0">
                <a:ea typeface="Calibri"/>
                <a:cs typeface="Calibri"/>
              </a:rPr>
              <a:t> y </a:t>
            </a:r>
            <a:r>
              <a:rPr lang="en-GB" sz="1400" dirty="0" err="1">
                <a:ea typeface="Calibri"/>
                <a:cs typeface="Calibri"/>
              </a:rPr>
              <a:t>Traciwr</a:t>
            </a:r>
            <a:r>
              <a:rPr lang="en-GB" sz="1400" dirty="0">
                <a:ea typeface="Calibri"/>
                <a:cs typeface="Calibri"/>
              </a:rPr>
              <a:t> </a:t>
            </a:r>
            <a:r>
              <a:rPr lang="en-GB" sz="1400" dirty="0" err="1">
                <a:ea typeface="Calibri"/>
                <a:cs typeface="Calibri"/>
              </a:rPr>
              <a:t>Teithio</a:t>
            </a:r>
            <a:r>
              <a:rPr lang="en-GB" sz="1400" dirty="0">
                <a:ea typeface="Calibri"/>
                <a:cs typeface="Calibri"/>
              </a:rPr>
              <a:t>.</a:t>
            </a:r>
          </a:p>
          <a:p>
            <a:endParaRPr lang="en-GB" sz="1400" dirty="0"/>
          </a:p>
          <a:p>
            <a:r>
              <a:rPr lang="en-GB" sz="1400" dirty="0" err="1"/>
              <a:t>Digwyddiadau</a:t>
            </a:r>
            <a:r>
              <a:rPr lang="en-GB" sz="1400" dirty="0"/>
              <a:t> </a:t>
            </a:r>
            <a:r>
              <a:rPr lang="en-GB" sz="1400" dirty="0" err="1"/>
              <a:t>allweddol</a:t>
            </a:r>
            <a:r>
              <a:rPr lang="en-GB" sz="1400" dirty="0"/>
              <a:t> </a:t>
            </a:r>
            <a:r>
              <a:rPr lang="en-GB" sz="1400" dirty="0" err="1"/>
              <a:t>i'w</a:t>
            </a:r>
            <a:r>
              <a:rPr lang="en-GB" sz="1400" dirty="0"/>
              <a:t> nodi </a:t>
            </a:r>
            <a:r>
              <a:rPr lang="en-GB" sz="1400" dirty="0" err="1"/>
              <a:t>yw</a:t>
            </a:r>
            <a:r>
              <a:rPr lang="en-GB" sz="1400" dirty="0"/>
              <a:t>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Mae mis Hydref </a:t>
            </a:r>
            <a:r>
              <a:rPr lang="en-GB" sz="1400" dirty="0" err="1"/>
              <a:t>yn</a:t>
            </a:r>
            <a:r>
              <a:rPr lang="en-GB" sz="1400" dirty="0"/>
              <a:t> Fis </a:t>
            </a:r>
            <a:r>
              <a:rPr lang="en-GB" sz="1400" dirty="0" err="1"/>
              <a:t>Cerdded</a:t>
            </a:r>
            <a:r>
              <a:rPr lang="en-GB" sz="1400" dirty="0"/>
              <a:t> </a:t>
            </a:r>
            <a:r>
              <a:rPr lang="en-GB" sz="1400" dirty="0" err="1"/>
              <a:t>i'r</a:t>
            </a:r>
            <a:r>
              <a:rPr lang="en-GB" sz="1400" dirty="0"/>
              <a:t> Ysgol </a:t>
            </a:r>
            <a:r>
              <a:rPr lang="en-GB" sz="1400" dirty="0" err="1"/>
              <a:t>Rhyngwladol</a:t>
            </a:r>
            <a:r>
              <a:rPr lang="en-GB" sz="1400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err="1"/>
              <a:t>Bydd</a:t>
            </a:r>
            <a:r>
              <a:rPr lang="en-GB" sz="1400" dirty="0"/>
              <a:t> y </a:t>
            </a:r>
            <a:r>
              <a:rPr lang="en-GB" sz="1400" dirty="0" err="1"/>
              <a:t>cystadleuaeth</a:t>
            </a:r>
            <a:r>
              <a:rPr lang="en-GB" sz="1400" dirty="0"/>
              <a:t> </a:t>
            </a:r>
            <a:r>
              <a:rPr lang="en-GB" sz="1400" dirty="0" err="1"/>
              <a:t>dylunio</a:t>
            </a:r>
            <a:r>
              <a:rPr lang="en-GB" sz="1400" dirty="0"/>
              <a:t> </a:t>
            </a:r>
            <a:r>
              <a:rPr lang="en-GB" sz="1400" dirty="0" err="1"/>
              <a:t>bathodynnau</a:t>
            </a:r>
            <a:r>
              <a:rPr lang="en-GB" sz="1400" dirty="0"/>
              <a:t> </a:t>
            </a:r>
            <a:r>
              <a:rPr lang="en-GB" sz="1400" dirty="0" err="1"/>
              <a:t>yn</a:t>
            </a:r>
            <a:r>
              <a:rPr lang="en-GB" sz="1400" dirty="0"/>
              <a:t> </a:t>
            </a:r>
            <a:r>
              <a:rPr lang="en-GB" sz="1400" dirty="0" err="1"/>
              <a:t>agor</a:t>
            </a:r>
            <a:r>
              <a:rPr lang="en-GB" sz="1400" dirty="0"/>
              <a:t> </a:t>
            </a:r>
            <a:r>
              <a:rPr lang="en-GB" sz="1400" dirty="0" err="1"/>
              <a:t>ym</a:t>
            </a:r>
            <a:r>
              <a:rPr lang="en-GB" sz="1400" dirty="0"/>
              <a:t> mis </a:t>
            </a:r>
            <a:r>
              <a:rPr lang="en-GB" sz="1400" dirty="0" err="1"/>
              <a:t>Ionawr</a:t>
            </a:r>
            <a:r>
              <a:rPr lang="en-GB" sz="1400" dirty="0"/>
              <a:t>. </a:t>
            </a:r>
            <a:r>
              <a:rPr lang="en-GB" sz="1400" dirty="0" err="1"/>
              <a:t>Dechreuwch</a:t>
            </a:r>
            <a:r>
              <a:rPr lang="en-GB" sz="1400" dirty="0"/>
              <a:t> </a:t>
            </a:r>
            <a:r>
              <a:rPr lang="en-GB" sz="1400" dirty="0" err="1"/>
              <a:t>ymarfer</a:t>
            </a:r>
            <a:r>
              <a:rPr lang="en-GB" sz="1400" dirty="0"/>
              <a:t> </a:t>
            </a:r>
            <a:r>
              <a:rPr lang="en-GB" sz="1400" dirty="0" err="1"/>
              <a:t>eich</a:t>
            </a:r>
            <a:r>
              <a:rPr lang="en-GB" sz="1400" dirty="0"/>
              <a:t> </a:t>
            </a:r>
            <a:r>
              <a:rPr lang="en-GB" sz="1400" dirty="0" err="1"/>
              <a:t>sgiliau</a:t>
            </a:r>
            <a:r>
              <a:rPr lang="en-GB" sz="1400" dirty="0"/>
              <a:t> </a:t>
            </a:r>
            <a:r>
              <a:rPr lang="en-GB" sz="1400" dirty="0" err="1"/>
              <a:t>celf</a:t>
            </a:r>
            <a:r>
              <a:rPr lang="en-GB" sz="1400" dirty="0"/>
              <a:t> a </a:t>
            </a:r>
            <a:r>
              <a:rPr lang="en-GB" sz="1400" dirty="0" err="1"/>
              <a:t>chadwch</a:t>
            </a:r>
            <a:r>
              <a:rPr lang="en-GB" sz="1400" dirty="0"/>
              <a:t> </a:t>
            </a:r>
            <a:r>
              <a:rPr lang="en-GB" sz="1400" dirty="0" err="1"/>
              <a:t>lygad</a:t>
            </a:r>
            <a:r>
              <a:rPr lang="en-GB" sz="1400" dirty="0"/>
              <a:t> am </a:t>
            </a:r>
            <a:r>
              <a:rPr lang="en-GB" sz="1400" dirty="0" err="1"/>
              <a:t>fwy</a:t>
            </a:r>
            <a:r>
              <a:rPr lang="en-GB" sz="1400" dirty="0"/>
              <a:t> o </a:t>
            </a:r>
            <a:r>
              <a:rPr lang="en-GB" sz="1400" dirty="0" err="1"/>
              <a:t>fanylion</a:t>
            </a:r>
            <a:r>
              <a:rPr lang="en-GB" sz="1400" dirty="0"/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err="1"/>
              <a:t>Edrychwch</a:t>
            </a:r>
            <a:r>
              <a:rPr lang="en-GB" sz="1400" dirty="0"/>
              <a:t> </a:t>
            </a:r>
            <a:r>
              <a:rPr lang="en-GB" sz="1400" dirty="0" err="1"/>
              <a:t>ar</a:t>
            </a:r>
            <a:r>
              <a:rPr lang="en-GB" sz="1400" dirty="0"/>
              <a:t> yr </a:t>
            </a:r>
            <a:r>
              <a:rPr lang="en-GB" sz="1400" dirty="0" err="1"/>
              <a:t>holl</a:t>
            </a:r>
            <a:r>
              <a:rPr lang="en-GB" sz="1400" dirty="0"/>
              <a:t> </a:t>
            </a:r>
            <a:r>
              <a:rPr lang="en-GB" sz="1400" dirty="0" err="1"/>
              <a:t>ddigwyddiadau</a:t>
            </a:r>
            <a:r>
              <a:rPr lang="en-GB" sz="1400" dirty="0"/>
              <a:t> </a:t>
            </a:r>
            <a:r>
              <a:rPr lang="en-GB" sz="1400" dirty="0" err="1"/>
              <a:t>eraill</a:t>
            </a:r>
            <a:r>
              <a:rPr lang="en-GB" sz="1400" dirty="0"/>
              <a:t> </a:t>
            </a:r>
            <a:r>
              <a:rPr lang="en-GB" sz="1400" dirty="0" err="1"/>
              <a:t>ar</a:t>
            </a:r>
            <a:r>
              <a:rPr lang="en-GB" sz="1400" dirty="0"/>
              <a:t> y </a:t>
            </a:r>
            <a:r>
              <a:rPr lang="en-GB" sz="1400" dirty="0" err="1"/>
              <a:t>calendr</a:t>
            </a:r>
            <a:r>
              <a:rPr lang="en-GB" sz="1400" dirty="0"/>
              <a:t>, </a:t>
            </a:r>
            <a:r>
              <a:rPr lang="en-GB" sz="1400" dirty="0" err="1"/>
              <a:t>efallai</a:t>
            </a:r>
            <a:r>
              <a:rPr lang="en-GB" sz="1400" dirty="0"/>
              <a:t> y </a:t>
            </a:r>
            <a:r>
              <a:rPr lang="en-GB" sz="1400" dirty="0" err="1"/>
              <a:t>gallech</a:t>
            </a:r>
            <a:r>
              <a:rPr lang="en-GB" sz="1400" dirty="0"/>
              <a:t> </a:t>
            </a:r>
            <a:r>
              <a:rPr lang="en-GB" sz="1400" dirty="0" err="1"/>
              <a:t>ddefnyddio</a:t>
            </a:r>
            <a:r>
              <a:rPr lang="en-GB" sz="1400" dirty="0"/>
              <a:t> WOW </a:t>
            </a:r>
            <a:r>
              <a:rPr lang="en-GB" sz="1400" dirty="0" err="1"/>
              <a:t>i</a:t>
            </a:r>
            <a:r>
              <a:rPr lang="en-GB" sz="1400" dirty="0"/>
              <a:t> </a:t>
            </a:r>
            <a:r>
              <a:rPr lang="en-GB" sz="1400" dirty="0" err="1"/>
              <a:t>ddathlu'r</a:t>
            </a:r>
            <a:r>
              <a:rPr lang="en-GB" sz="1400" dirty="0"/>
              <a:t> </a:t>
            </a:r>
            <a:r>
              <a:rPr lang="en-GB" sz="1400" dirty="0" err="1"/>
              <a:t>digwyddiadau</a:t>
            </a:r>
            <a:r>
              <a:rPr lang="en-GB" sz="1400" dirty="0"/>
              <a:t> </a:t>
            </a:r>
            <a:r>
              <a:rPr lang="en-GB" sz="1400" dirty="0" err="1"/>
              <a:t>hyn</a:t>
            </a:r>
            <a:r>
              <a:rPr lang="en-GB" sz="1400" dirty="0"/>
              <a:t>. Gall </a:t>
            </a:r>
            <a:r>
              <a:rPr lang="en-GB" sz="1400" dirty="0" err="1"/>
              <a:t>eich</a:t>
            </a:r>
            <a:r>
              <a:rPr lang="en-GB" sz="1400" dirty="0"/>
              <a:t> </a:t>
            </a:r>
            <a:r>
              <a:rPr lang="en-GB" sz="1400" dirty="0" err="1"/>
              <a:t>athro</a:t>
            </a:r>
            <a:r>
              <a:rPr lang="en-GB" sz="1400" dirty="0"/>
              <a:t> bob </a:t>
            </a:r>
            <a:r>
              <a:rPr lang="en-GB" sz="1400" dirty="0" err="1"/>
              <a:t>amser</a:t>
            </a:r>
            <a:r>
              <a:rPr lang="en-GB" sz="1400" dirty="0"/>
              <a:t> </a:t>
            </a:r>
            <a:r>
              <a:rPr lang="en-GB" sz="1400" dirty="0" err="1"/>
              <a:t>gysylltu</a:t>
            </a:r>
            <a:r>
              <a:rPr lang="en-GB" sz="1400" dirty="0"/>
              <a:t> â </a:t>
            </a:r>
            <a:r>
              <a:rPr lang="en-GB" sz="1400" dirty="0" err="1"/>
              <a:t>ni</a:t>
            </a:r>
            <a:r>
              <a:rPr lang="en-GB" sz="1400" dirty="0"/>
              <a:t> </a:t>
            </a:r>
            <a:r>
              <a:rPr lang="en-GB" sz="1400" dirty="0" err="1"/>
              <a:t>yn</a:t>
            </a:r>
            <a:r>
              <a:rPr lang="en-GB" sz="1400" dirty="0"/>
              <a:t> Living Streets am </a:t>
            </a:r>
            <a:r>
              <a:rPr lang="en-GB" sz="1400" dirty="0" err="1"/>
              <a:t>syniadau</a:t>
            </a:r>
            <a:r>
              <a:rPr lang="en-GB" sz="1400" dirty="0"/>
              <a:t>.</a:t>
            </a:r>
            <a:endParaRPr lang="en-GB" sz="1400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9CC8A5-46B7-4454-8F18-F4CD877A2BAA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09280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800" dirty="0" err="1">
                <a:ea typeface="Calibri"/>
                <a:cs typeface="Calibri"/>
              </a:rPr>
              <a:t>Bydd</a:t>
            </a:r>
            <a:r>
              <a:rPr lang="en-GB" sz="1800" dirty="0">
                <a:ea typeface="Calibri"/>
                <a:cs typeface="Calibri"/>
              </a:rPr>
              <a:t> Her </a:t>
            </a:r>
            <a:r>
              <a:rPr lang="en-GB" sz="1800" dirty="0" err="1">
                <a:ea typeface="Calibri"/>
                <a:cs typeface="Calibri"/>
              </a:rPr>
              <a:t>Deg</a:t>
            </a:r>
            <a:r>
              <a:rPr lang="en-GB" sz="1800" dirty="0">
                <a:ea typeface="Calibri"/>
                <a:cs typeface="Calibri"/>
              </a:rPr>
              <a:t> </a:t>
            </a:r>
            <a:r>
              <a:rPr lang="en-GB" sz="1800" dirty="0" err="1">
                <a:ea typeface="Calibri"/>
                <a:cs typeface="Calibri"/>
              </a:rPr>
              <a:t>Uchaf</a:t>
            </a:r>
            <a:r>
              <a:rPr lang="en-GB" sz="1800" dirty="0">
                <a:ea typeface="Calibri"/>
                <a:cs typeface="Calibri"/>
              </a:rPr>
              <a:t> WOW </a:t>
            </a:r>
            <a:r>
              <a:rPr lang="en-GB" sz="1800" dirty="0" err="1">
                <a:ea typeface="Calibri"/>
                <a:cs typeface="Calibri"/>
              </a:rPr>
              <a:t>yn</a:t>
            </a:r>
            <a:r>
              <a:rPr lang="en-GB" sz="1800" dirty="0">
                <a:ea typeface="Calibri"/>
                <a:cs typeface="Calibri"/>
              </a:rPr>
              <a:t> </a:t>
            </a:r>
            <a:r>
              <a:rPr lang="en-GB" sz="1800" dirty="0" err="1">
                <a:ea typeface="Calibri"/>
                <a:cs typeface="Calibri"/>
              </a:rPr>
              <a:t>digwydd</a:t>
            </a:r>
            <a:r>
              <a:rPr lang="en-GB" sz="1800" dirty="0">
                <a:ea typeface="Calibri"/>
                <a:cs typeface="Calibri"/>
              </a:rPr>
              <a:t> </a:t>
            </a:r>
            <a:r>
              <a:rPr lang="en-GB" sz="1800" dirty="0" err="1">
                <a:ea typeface="Calibri"/>
                <a:cs typeface="Calibri"/>
              </a:rPr>
              <a:t>ym</a:t>
            </a:r>
            <a:r>
              <a:rPr lang="en-GB" sz="1800" dirty="0">
                <a:ea typeface="Calibri"/>
                <a:cs typeface="Calibri"/>
              </a:rPr>
              <a:t> mis Hydref </a:t>
            </a:r>
            <a:r>
              <a:rPr lang="en-GB" sz="1800" dirty="0" err="1">
                <a:ea typeface="Calibri"/>
                <a:cs typeface="Calibri"/>
              </a:rPr>
              <a:t>yn</a:t>
            </a:r>
            <a:r>
              <a:rPr lang="en-GB" sz="1800" dirty="0">
                <a:ea typeface="Calibri"/>
                <a:cs typeface="Calibri"/>
              </a:rPr>
              <a:t> y </a:t>
            </a:r>
            <a:r>
              <a:rPr lang="en-GB" sz="1800" dirty="0" err="1">
                <a:ea typeface="Calibri"/>
                <a:cs typeface="Calibri"/>
              </a:rPr>
              <a:t>tymor</a:t>
            </a:r>
            <a:r>
              <a:rPr lang="en-GB" sz="1800" dirty="0">
                <a:ea typeface="Calibri"/>
                <a:cs typeface="Calibri"/>
              </a:rPr>
              <a:t> </a:t>
            </a:r>
            <a:r>
              <a:rPr lang="en-GB" sz="1800" dirty="0" err="1">
                <a:ea typeface="Calibri"/>
                <a:cs typeface="Calibri"/>
              </a:rPr>
              <a:t>hwn</a:t>
            </a:r>
            <a:r>
              <a:rPr lang="en-GB" sz="1800" dirty="0">
                <a:ea typeface="Calibri"/>
                <a:cs typeface="Calibri"/>
              </a:rPr>
              <a:t>. Dyma </a:t>
            </a:r>
            <a:r>
              <a:rPr lang="en-GB" sz="1800" dirty="0" err="1">
                <a:ea typeface="Calibri"/>
                <a:cs typeface="Calibri"/>
              </a:rPr>
              <a:t>lle</a:t>
            </a:r>
            <a:r>
              <a:rPr lang="en-GB" sz="1800" dirty="0">
                <a:ea typeface="Calibri"/>
                <a:cs typeface="Calibri"/>
              </a:rPr>
              <a:t> </a:t>
            </a:r>
            <a:r>
              <a:rPr lang="en-GB" sz="1800" dirty="0" err="1">
                <a:ea typeface="Calibri"/>
                <a:cs typeface="Calibri"/>
              </a:rPr>
              <a:t>gallwch</a:t>
            </a:r>
            <a:r>
              <a:rPr lang="en-GB" sz="1800" dirty="0">
                <a:ea typeface="Calibri"/>
                <a:cs typeface="Calibri"/>
              </a:rPr>
              <a:t> chi </a:t>
            </a:r>
            <a:r>
              <a:rPr lang="en-GB" sz="1800" dirty="0" err="1">
                <a:ea typeface="Calibri"/>
                <a:cs typeface="Calibri"/>
              </a:rPr>
              <a:t>gystadlu</a:t>
            </a:r>
            <a:r>
              <a:rPr lang="en-GB" sz="1800" dirty="0">
                <a:ea typeface="Calibri"/>
                <a:cs typeface="Calibri"/>
              </a:rPr>
              <a:t> </a:t>
            </a:r>
            <a:r>
              <a:rPr lang="en-GB" sz="1800" dirty="0" err="1">
                <a:ea typeface="Calibri"/>
                <a:cs typeface="Calibri"/>
              </a:rPr>
              <a:t>yn</a:t>
            </a:r>
            <a:r>
              <a:rPr lang="en-GB" sz="1800" dirty="0">
                <a:ea typeface="Calibri"/>
                <a:cs typeface="Calibri"/>
              </a:rPr>
              <a:t> </a:t>
            </a:r>
            <a:r>
              <a:rPr lang="en-GB" sz="1800" dirty="0" err="1">
                <a:ea typeface="Calibri"/>
                <a:cs typeface="Calibri"/>
              </a:rPr>
              <a:t>erbyn</a:t>
            </a:r>
            <a:r>
              <a:rPr lang="en-GB" sz="1800" dirty="0">
                <a:ea typeface="Calibri"/>
                <a:cs typeface="Calibri"/>
              </a:rPr>
              <a:t> </a:t>
            </a:r>
            <a:r>
              <a:rPr lang="en-GB" sz="1800" dirty="0" err="1">
                <a:ea typeface="Calibri"/>
                <a:cs typeface="Calibri"/>
              </a:rPr>
              <a:t>ysgolion</a:t>
            </a:r>
            <a:r>
              <a:rPr lang="en-GB" sz="1800" dirty="0">
                <a:ea typeface="Calibri"/>
                <a:cs typeface="Calibri"/>
              </a:rPr>
              <a:t> </a:t>
            </a:r>
            <a:r>
              <a:rPr lang="en-GB" sz="1800" dirty="0" err="1">
                <a:ea typeface="Calibri"/>
                <a:cs typeface="Calibri"/>
              </a:rPr>
              <a:t>eraill</a:t>
            </a:r>
            <a:r>
              <a:rPr lang="en-GB" sz="1800" dirty="0">
                <a:ea typeface="Calibri"/>
                <a:cs typeface="Calibri"/>
              </a:rPr>
              <a:t> </a:t>
            </a:r>
            <a:r>
              <a:rPr lang="en-GB" sz="1800" dirty="0" err="1">
                <a:ea typeface="Calibri"/>
                <a:cs typeface="Calibri"/>
              </a:rPr>
              <a:t>ledled</a:t>
            </a:r>
            <a:r>
              <a:rPr lang="en-GB" sz="1800" dirty="0">
                <a:ea typeface="Calibri"/>
                <a:cs typeface="Calibri"/>
              </a:rPr>
              <a:t> y </a:t>
            </a:r>
            <a:r>
              <a:rPr lang="en-GB" sz="1800" dirty="0" err="1">
                <a:ea typeface="Calibri"/>
                <a:cs typeface="Calibri"/>
              </a:rPr>
              <a:t>wlad</a:t>
            </a:r>
            <a:r>
              <a:rPr lang="en-GB" sz="1800" dirty="0">
                <a:ea typeface="Calibri"/>
                <a:cs typeface="Calibri"/>
              </a:rPr>
              <a:t> </a:t>
            </a:r>
            <a:r>
              <a:rPr lang="en-GB" sz="1800" dirty="0" err="1">
                <a:ea typeface="Calibri"/>
                <a:cs typeface="Calibri"/>
              </a:rPr>
              <a:t>i</a:t>
            </a:r>
            <a:r>
              <a:rPr lang="en-GB" sz="1800" dirty="0">
                <a:ea typeface="Calibri"/>
                <a:cs typeface="Calibri"/>
              </a:rPr>
              <a:t> </a:t>
            </a:r>
            <a:r>
              <a:rPr lang="en-GB" sz="1800" dirty="0" err="1">
                <a:ea typeface="Calibri"/>
                <a:cs typeface="Calibri"/>
              </a:rPr>
              <a:t>gyrraedd</a:t>
            </a:r>
            <a:r>
              <a:rPr lang="en-GB" sz="1800" dirty="0">
                <a:ea typeface="Calibri"/>
                <a:cs typeface="Calibri"/>
              </a:rPr>
              <a:t> dop </a:t>
            </a:r>
            <a:r>
              <a:rPr lang="en-GB" sz="1800" dirty="0" err="1">
                <a:ea typeface="Calibri"/>
                <a:cs typeface="Calibri"/>
              </a:rPr>
              <a:t>bwrdd</a:t>
            </a:r>
            <a:r>
              <a:rPr lang="en-GB" sz="1800" dirty="0">
                <a:ea typeface="Calibri"/>
                <a:cs typeface="Calibri"/>
              </a:rPr>
              <a:t> </a:t>
            </a:r>
            <a:r>
              <a:rPr lang="en-GB" sz="1800" dirty="0" err="1">
                <a:ea typeface="Calibri"/>
                <a:cs typeface="Calibri"/>
              </a:rPr>
              <a:t>arweinwyr</a:t>
            </a:r>
            <a:r>
              <a:rPr lang="en-GB" sz="1800" dirty="0">
                <a:ea typeface="Calibri"/>
                <a:cs typeface="Calibri"/>
              </a:rPr>
              <a:t> WOW. </a:t>
            </a:r>
          </a:p>
          <a:p>
            <a:endParaRPr lang="en-GB" sz="1800" dirty="0">
              <a:ea typeface="Calibri"/>
              <a:cs typeface="Calibri"/>
            </a:endParaRPr>
          </a:p>
          <a:p>
            <a:r>
              <a:rPr lang="en-GB" sz="1800" dirty="0">
                <a:ea typeface="Calibri"/>
                <a:cs typeface="Calibri"/>
              </a:rPr>
              <a:t>I </a:t>
            </a:r>
            <a:r>
              <a:rPr lang="en-GB" sz="1800" dirty="0" err="1">
                <a:ea typeface="Calibri"/>
                <a:cs typeface="Calibri"/>
              </a:rPr>
              <a:t>symud</a:t>
            </a:r>
            <a:r>
              <a:rPr lang="en-GB" sz="1800" dirty="0">
                <a:ea typeface="Calibri"/>
                <a:cs typeface="Calibri"/>
              </a:rPr>
              <a:t> </a:t>
            </a:r>
            <a:r>
              <a:rPr lang="en-GB" sz="1800" dirty="0" err="1">
                <a:ea typeface="Calibri"/>
                <a:cs typeface="Calibri"/>
              </a:rPr>
              <a:t>i</a:t>
            </a:r>
            <a:r>
              <a:rPr lang="en-GB" sz="1800" dirty="0">
                <a:ea typeface="Calibri"/>
                <a:cs typeface="Calibri"/>
              </a:rPr>
              <a:t> </a:t>
            </a:r>
            <a:r>
              <a:rPr lang="en-GB" sz="1800" dirty="0" err="1">
                <a:ea typeface="Calibri"/>
                <a:cs typeface="Calibri"/>
              </a:rPr>
              <a:t>fyny’r</a:t>
            </a:r>
            <a:r>
              <a:rPr lang="en-GB" sz="1800" dirty="0">
                <a:ea typeface="Calibri"/>
                <a:cs typeface="Calibri"/>
              </a:rPr>
              <a:t> </a:t>
            </a:r>
            <a:r>
              <a:rPr lang="en-GB" sz="1800" dirty="0" err="1">
                <a:ea typeface="Calibri"/>
                <a:cs typeface="Calibri"/>
              </a:rPr>
              <a:t>bwrdd</a:t>
            </a:r>
            <a:r>
              <a:rPr lang="en-GB" sz="1800" dirty="0">
                <a:ea typeface="Calibri"/>
                <a:cs typeface="Calibri"/>
              </a:rPr>
              <a:t> </a:t>
            </a:r>
            <a:r>
              <a:rPr lang="en-GB" sz="1800" dirty="0" err="1">
                <a:ea typeface="Calibri"/>
                <a:cs typeface="Calibri"/>
              </a:rPr>
              <a:t>arweinwyr</a:t>
            </a:r>
            <a:r>
              <a:rPr lang="en-GB" sz="1800" dirty="0">
                <a:ea typeface="Calibri"/>
                <a:cs typeface="Calibri"/>
              </a:rPr>
              <a:t>, </a:t>
            </a:r>
            <a:r>
              <a:rPr lang="en-GB" sz="1800" dirty="0" err="1">
                <a:ea typeface="Calibri"/>
                <a:cs typeface="Calibri"/>
              </a:rPr>
              <a:t>daliwch</a:t>
            </a:r>
            <a:r>
              <a:rPr lang="en-GB" sz="1800" dirty="0">
                <a:ea typeface="Calibri"/>
                <a:cs typeface="Calibri"/>
              </a:rPr>
              <a:t> </a:t>
            </a:r>
            <a:r>
              <a:rPr lang="en-GB" sz="1800" dirty="0" err="1">
                <a:ea typeface="Calibri"/>
                <a:cs typeface="Calibri"/>
              </a:rPr>
              <a:t>ati</a:t>
            </a:r>
            <a:r>
              <a:rPr lang="en-GB" sz="1800" dirty="0">
                <a:ea typeface="Calibri"/>
                <a:cs typeface="Calibri"/>
              </a:rPr>
              <a:t> </a:t>
            </a:r>
            <a:r>
              <a:rPr lang="en-GB" sz="1800" dirty="0" err="1">
                <a:ea typeface="Calibri"/>
                <a:cs typeface="Calibri"/>
              </a:rPr>
              <a:t>i</a:t>
            </a:r>
            <a:r>
              <a:rPr lang="en-GB" sz="1800" dirty="0">
                <a:ea typeface="Calibri"/>
                <a:cs typeface="Calibri"/>
              </a:rPr>
              <a:t> </a:t>
            </a:r>
            <a:r>
              <a:rPr lang="en-GB" sz="1800" dirty="0" err="1">
                <a:ea typeface="Calibri"/>
                <a:cs typeface="Calibri"/>
              </a:rPr>
              <a:t>gofnodi</a:t>
            </a:r>
            <a:r>
              <a:rPr lang="en-GB" sz="1800" dirty="0">
                <a:ea typeface="Calibri"/>
                <a:cs typeface="Calibri"/>
              </a:rPr>
              <a:t> </a:t>
            </a:r>
            <a:r>
              <a:rPr lang="en-GB" sz="1800" dirty="0" err="1">
                <a:ea typeface="Calibri"/>
                <a:cs typeface="Calibri"/>
              </a:rPr>
              <a:t>sut</a:t>
            </a:r>
            <a:r>
              <a:rPr lang="en-GB" sz="1800" dirty="0">
                <a:ea typeface="Calibri"/>
                <a:cs typeface="Calibri"/>
              </a:rPr>
              <a:t> </a:t>
            </a:r>
            <a:r>
              <a:rPr lang="en-GB" sz="1800" dirty="0" err="1">
                <a:ea typeface="Calibri"/>
                <a:cs typeface="Calibri"/>
              </a:rPr>
              <a:t>rydych</a:t>
            </a:r>
            <a:r>
              <a:rPr lang="en-GB" sz="1800" dirty="0">
                <a:ea typeface="Calibri"/>
                <a:cs typeface="Calibri"/>
              </a:rPr>
              <a:t> </a:t>
            </a:r>
            <a:r>
              <a:rPr lang="en-GB" sz="1800" dirty="0" err="1">
                <a:ea typeface="Calibri"/>
                <a:cs typeface="Calibri"/>
              </a:rPr>
              <a:t>chi'n</a:t>
            </a:r>
            <a:r>
              <a:rPr lang="en-GB" sz="1800" dirty="0">
                <a:ea typeface="Calibri"/>
                <a:cs typeface="Calibri"/>
              </a:rPr>
              <a:t> </a:t>
            </a:r>
            <a:r>
              <a:rPr lang="en-GB" sz="1800" dirty="0" err="1">
                <a:ea typeface="Calibri"/>
                <a:cs typeface="Calibri"/>
              </a:rPr>
              <a:t>cyrraedd</a:t>
            </a:r>
            <a:r>
              <a:rPr lang="en-GB" sz="1800" dirty="0">
                <a:ea typeface="Calibri"/>
                <a:cs typeface="Calibri"/>
              </a:rPr>
              <a:t> yr </a:t>
            </a:r>
            <a:r>
              <a:rPr lang="en-GB" sz="1800" dirty="0" err="1">
                <a:ea typeface="Calibri"/>
                <a:cs typeface="Calibri"/>
              </a:rPr>
              <a:t>ysgol</a:t>
            </a:r>
            <a:r>
              <a:rPr lang="en-GB" sz="1800" dirty="0">
                <a:ea typeface="Calibri"/>
                <a:cs typeface="Calibri"/>
              </a:rPr>
              <a:t> </a:t>
            </a:r>
            <a:r>
              <a:rPr lang="en-GB" sz="1800" dirty="0" err="1">
                <a:ea typeface="Calibri"/>
                <a:cs typeface="Calibri"/>
              </a:rPr>
              <a:t>ar</a:t>
            </a:r>
            <a:r>
              <a:rPr lang="en-GB" sz="1800" dirty="0">
                <a:ea typeface="Calibri"/>
                <a:cs typeface="Calibri"/>
              </a:rPr>
              <a:t> y </a:t>
            </a:r>
            <a:r>
              <a:rPr lang="en-GB" sz="1800" dirty="0" err="1">
                <a:ea typeface="Calibri"/>
                <a:cs typeface="Calibri"/>
              </a:rPr>
              <a:t>Traciwr</a:t>
            </a:r>
            <a:r>
              <a:rPr lang="en-GB" sz="1800" dirty="0">
                <a:ea typeface="Calibri"/>
                <a:cs typeface="Calibri"/>
              </a:rPr>
              <a:t> </a:t>
            </a:r>
            <a:r>
              <a:rPr lang="en-GB" sz="1800" dirty="0" err="1">
                <a:ea typeface="Calibri"/>
                <a:cs typeface="Calibri"/>
              </a:rPr>
              <a:t>Teithio</a:t>
            </a:r>
            <a:r>
              <a:rPr lang="en-GB" sz="1800" dirty="0">
                <a:ea typeface="Calibri"/>
                <a:cs typeface="Calibri"/>
              </a:rPr>
              <a:t> a </a:t>
            </a:r>
            <a:r>
              <a:rPr lang="en-GB" sz="1800" dirty="0" err="1">
                <a:ea typeface="Calibri"/>
                <a:cs typeface="Calibri"/>
              </a:rPr>
              <a:t>cheisiwch</a:t>
            </a:r>
            <a:r>
              <a:rPr lang="en-GB" sz="1800" dirty="0">
                <a:ea typeface="Calibri"/>
                <a:cs typeface="Calibri"/>
              </a:rPr>
              <a:t> </a:t>
            </a:r>
            <a:r>
              <a:rPr lang="en-GB" sz="1800" dirty="0" err="1">
                <a:ea typeface="Calibri"/>
                <a:cs typeface="Calibri"/>
              </a:rPr>
              <a:t>deithio’n</a:t>
            </a:r>
            <a:r>
              <a:rPr lang="en-GB" sz="1800" dirty="0">
                <a:ea typeface="Calibri"/>
                <a:cs typeface="Calibri"/>
              </a:rPr>
              <a:t> </a:t>
            </a:r>
            <a:r>
              <a:rPr lang="en-GB" sz="1800" dirty="0" err="1">
                <a:ea typeface="Calibri"/>
                <a:cs typeface="Calibri"/>
              </a:rPr>
              <a:t>actif</a:t>
            </a:r>
            <a:r>
              <a:rPr lang="en-GB" sz="1800" dirty="0">
                <a:ea typeface="Calibri"/>
                <a:cs typeface="Calibri"/>
              </a:rPr>
              <a:t> </a:t>
            </a:r>
            <a:r>
              <a:rPr lang="en-GB" sz="1800" dirty="0" err="1">
                <a:ea typeface="Calibri"/>
                <a:cs typeface="Calibri"/>
              </a:rPr>
              <a:t>cyn</a:t>
            </a:r>
            <a:r>
              <a:rPr lang="en-GB" sz="1800" dirty="0">
                <a:ea typeface="Calibri"/>
                <a:cs typeface="Calibri"/>
              </a:rPr>
              <a:t> </a:t>
            </a:r>
            <a:r>
              <a:rPr lang="en-GB" sz="1800" dirty="0" err="1">
                <a:ea typeface="Calibri"/>
                <a:cs typeface="Calibri"/>
              </a:rPr>
              <a:t>cymaint</a:t>
            </a:r>
            <a:r>
              <a:rPr lang="en-GB" sz="1800" dirty="0">
                <a:ea typeface="Calibri"/>
                <a:cs typeface="Calibri"/>
              </a:rPr>
              <a:t> ag y </a:t>
            </a:r>
            <a:r>
              <a:rPr lang="en-GB" sz="1800" dirty="0" err="1">
                <a:ea typeface="Calibri"/>
                <a:cs typeface="Calibri"/>
              </a:rPr>
              <a:t>gallwch</a:t>
            </a:r>
            <a:r>
              <a:rPr lang="en-GB" sz="1800" dirty="0">
                <a:ea typeface="Calibri"/>
                <a:cs typeface="Calibri"/>
              </a:rPr>
              <a:t>! </a:t>
            </a:r>
          </a:p>
          <a:p>
            <a:endParaRPr lang="en-GB" sz="1800" dirty="0">
              <a:ea typeface="Calibri"/>
              <a:cs typeface="Calibri"/>
            </a:endParaRPr>
          </a:p>
          <a:p>
            <a:r>
              <a:rPr lang="en-GB" sz="1800" dirty="0" err="1">
                <a:ea typeface="Calibri"/>
                <a:cs typeface="Calibri"/>
              </a:rPr>
              <a:t>Gallwch</a:t>
            </a:r>
            <a:r>
              <a:rPr lang="en-GB" sz="1800" dirty="0">
                <a:ea typeface="Calibri"/>
                <a:cs typeface="Calibri"/>
              </a:rPr>
              <a:t> </a:t>
            </a:r>
            <a:r>
              <a:rPr lang="en-GB" sz="1800" dirty="0" err="1">
                <a:ea typeface="Calibri"/>
                <a:cs typeface="Calibri"/>
              </a:rPr>
              <a:t>wirio</a:t>
            </a:r>
            <a:r>
              <a:rPr lang="en-GB" sz="1800" dirty="0">
                <a:ea typeface="Calibri"/>
                <a:cs typeface="Calibri"/>
              </a:rPr>
              <a:t> </a:t>
            </a:r>
            <a:r>
              <a:rPr lang="en-GB" sz="1800" dirty="0" err="1">
                <a:ea typeface="Calibri"/>
                <a:cs typeface="Calibri"/>
              </a:rPr>
              <a:t>eich</a:t>
            </a:r>
            <a:r>
              <a:rPr lang="en-GB" sz="1800" dirty="0">
                <a:ea typeface="Calibri"/>
                <a:cs typeface="Calibri"/>
              </a:rPr>
              <a:t> </a:t>
            </a:r>
            <a:r>
              <a:rPr lang="en-GB" sz="1800" dirty="0" err="1">
                <a:ea typeface="Calibri"/>
                <a:cs typeface="Calibri"/>
              </a:rPr>
              <a:t>safle</a:t>
            </a:r>
            <a:r>
              <a:rPr lang="en-GB" sz="1800" dirty="0">
                <a:ea typeface="Calibri"/>
                <a:cs typeface="Calibri"/>
              </a:rPr>
              <a:t> </a:t>
            </a:r>
            <a:r>
              <a:rPr lang="en-GB" sz="1800" dirty="0" err="1">
                <a:ea typeface="Calibri"/>
                <a:cs typeface="Calibri"/>
              </a:rPr>
              <a:t>ar</a:t>
            </a:r>
            <a:r>
              <a:rPr lang="en-GB" sz="1800" dirty="0">
                <a:ea typeface="Calibri"/>
                <a:cs typeface="Calibri"/>
              </a:rPr>
              <a:t> y </a:t>
            </a:r>
            <a:r>
              <a:rPr lang="en-GB" sz="1800" dirty="0" err="1">
                <a:ea typeface="Calibri"/>
                <a:cs typeface="Calibri"/>
              </a:rPr>
              <a:t>bwrdd</a:t>
            </a:r>
            <a:r>
              <a:rPr lang="en-GB" sz="1800" dirty="0">
                <a:ea typeface="Calibri"/>
                <a:cs typeface="Calibri"/>
              </a:rPr>
              <a:t> </a:t>
            </a:r>
            <a:r>
              <a:rPr lang="en-GB" sz="1800" dirty="0" err="1">
                <a:ea typeface="Calibri"/>
                <a:cs typeface="Calibri"/>
              </a:rPr>
              <a:t>arweinwyr</a:t>
            </a:r>
            <a:r>
              <a:rPr lang="en-GB" sz="1800" dirty="0">
                <a:ea typeface="Calibri"/>
                <a:cs typeface="Calibri"/>
              </a:rPr>
              <a:t> </a:t>
            </a:r>
            <a:r>
              <a:rPr lang="en-GB" sz="1800" dirty="0" err="1">
                <a:ea typeface="Calibri"/>
                <a:cs typeface="Calibri"/>
              </a:rPr>
              <a:t>drwy</a:t>
            </a:r>
            <a:r>
              <a:rPr lang="en-GB" sz="1800" dirty="0">
                <a:ea typeface="Calibri"/>
                <a:cs typeface="Calibri"/>
              </a:rPr>
              <a:t> </a:t>
            </a:r>
            <a:r>
              <a:rPr lang="en-GB" sz="1800" dirty="0" err="1">
                <a:ea typeface="Calibri"/>
                <a:cs typeface="Calibri"/>
              </a:rPr>
              <a:t>eich</a:t>
            </a:r>
            <a:r>
              <a:rPr lang="en-GB" sz="1800" dirty="0">
                <a:ea typeface="Calibri"/>
                <a:cs typeface="Calibri"/>
              </a:rPr>
              <a:t> </a:t>
            </a:r>
            <a:r>
              <a:rPr lang="en-GB" sz="1800" dirty="0" err="1">
                <a:ea typeface="Calibri"/>
                <a:cs typeface="Calibri"/>
              </a:rPr>
              <a:t>gyfrif</a:t>
            </a:r>
            <a:r>
              <a:rPr lang="en-GB" sz="1800" dirty="0">
                <a:ea typeface="Calibri"/>
                <a:cs typeface="Calibri"/>
              </a:rPr>
              <a:t> </a:t>
            </a:r>
            <a:r>
              <a:rPr lang="en-GB" sz="1800" dirty="0" err="1">
                <a:ea typeface="Calibri"/>
                <a:cs typeface="Calibri"/>
              </a:rPr>
              <a:t>dosbarth</a:t>
            </a:r>
            <a:r>
              <a:rPr lang="en-GB" sz="1800" dirty="0">
                <a:ea typeface="Calibri"/>
                <a:cs typeface="Calibri"/>
              </a:rPr>
              <a:t> </a:t>
            </a:r>
            <a:r>
              <a:rPr lang="en-GB" sz="1800" dirty="0" err="1">
                <a:ea typeface="Calibri"/>
                <a:cs typeface="Calibri"/>
              </a:rPr>
              <a:t>Traciwr</a:t>
            </a:r>
            <a:r>
              <a:rPr lang="en-GB" sz="1800" dirty="0">
                <a:ea typeface="Calibri"/>
                <a:cs typeface="Calibri"/>
              </a:rPr>
              <a:t> </a:t>
            </a:r>
            <a:r>
              <a:rPr lang="en-GB" sz="1800" dirty="0" err="1">
                <a:ea typeface="Calibri"/>
                <a:cs typeface="Calibri"/>
              </a:rPr>
              <a:t>Teithio</a:t>
            </a:r>
            <a:r>
              <a:rPr lang="en-GB" sz="1800" dirty="0">
                <a:ea typeface="Calibri"/>
                <a:cs typeface="Calibri"/>
              </a:rPr>
              <a:t>. </a:t>
            </a:r>
          </a:p>
          <a:p>
            <a:endParaRPr lang="en-GB" sz="1800" dirty="0">
              <a:ea typeface="Calibri"/>
              <a:cs typeface="Calibri"/>
            </a:endParaRPr>
          </a:p>
          <a:p>
            <a:r>
              <a:rPr lang="en-GB" sz="1800" dirty="0" err="1">
                <a:ea typeface="Calibri"/>
                <a:cs typeface="Calibri"/>
              </a:rPr>
              <a:t>Os</a:t>
            </a:r>
            <a:r>
              <a:rPr lang="en-GB" sz="1800" dirty="0">
                <a:ea typeface="Calibri"/>
                <a:cs typeface="Calibri"/>
              </a:rPr>
              <a:t> </a:t>
            </a:r>
            <a:r>
              <a:rPr lang="en-GB" sz="1800" dirty="0" err="1">
                <a:ea typeface="Calibri"/>
                <a:cs typeface="Calibri"/>
              </a:rPr>
              <a:t>ydych</a:t>
            </a:r>
            <a:r>
              <a:rPr lang="en-GB" sz="1800" dirty="0">
                <a:ea typeface="Calibri"/>
                <a:cs typeface="Calibri"/>
              </a:rPr>
              <a:t> </a:t>
            </a:r>
            <a:r>
              <a:rPr lang="en-GB" sz="1800" dirty="0" err="1">
                <a:ea typeface="Calibri"/>
                <a:cs typeface="Calibri"/>
              </a:rPr>
              <a:t>chi’n</a:t>
            </a:r>
            <a:r>
              <a:rPr lang="en-GB" sz="1800" dirty="0">
                <a:ea typeface="Calibri"/>
                <a:cs typeface="Calibri"/>
              </a:rPr>
              <a:t> </a:t>
            </a:r>
            <a:r>
              <a:rPr lang="en-GB" sz="1800" dirty="0" err="1">
                <a:ea typeface="Calibri"/>
                <a:cs typeface="Calibri"/>
              </a:rPr>
              <a:t>meddwl</a:t>
            </a:r>
            <a:r>
              <a:rPr lang="en-GB" sz="1800" dirty="0">
                <a:ea typeface="Calibri"/>
                <a:cs typeface="Calibri"/>
              </a:rPr>
              <a:t> y gall </a:t>
            </a:r>
            <a:r>
              <a:rPr lang="en-GB" sz="1800" dirty="0" err="1">
                <a:ea typeface="Calibri"/>
                <a:cs typeface="Calibri"/>
              </a:rPr>
              <a:t>eich</a:t>
            </a:r>
            <a:r>
              <a:rPr lang="en-GB" sz="1800" dirty="0">
                <a:ea typeface="Calibri"/>
                <a:cs typeface="Calibri"/>
              </a:rPr>
              <a:t> </a:t>
            </a:r>
            <a:r>
              <a:rPr lang="en-GB" sz="1800" dirty="0" err="1">
                <a:ea typeface="Calibri"/>
                <a:cs typeface="Calibri"/>
              </a:rPr>
              <a:t>ysgol</a:t>
            </a:r>
            <a:r>
              <a:rPr lang="en-GB" sz="1800" dirty="0">
                <a:ea typeface="Calibri"/>
                <a:cs typeface="Calibri"/>
              </a:rPr>
              <a:t> </a:t>
            </a:r>
            <a:r>
              <a:rPr lang="en-GB" sz="1800" dirty="0" err="1">
                <a:ea typeface="Calibri"/>
                <a:cs typeface="Calibri"/>
              </a:rPr>
              <a:t>gyrraedd</a:t>
            </a:r>
            <a:r>
              <a:rPr lang="en-GB" sz="1800" dirty="0">
                <a:ea typeface="Calibri"/>
                <a:cs typeface="Calibri"/>
              </a:rPr>
              <a:t> </a:t>
            </a:r>
            <a:r>
              <a:rPr lang="en-GB" sz="1800" dirty="0" err="1">
                <a:ea typeface="Calibri"/>
                <a:cs typeface="Calibri"/>
              </a:rPr>
              <a:t>Deg</a:t>
            </a:r>
            <a:r>
              <a:rPr lang="en-GB" sz="1800" dirty="0">
                <a:ea typeface="Calibri"/>
                <a:cs typeface="Calibri"/>
              </a:rPr>
              <a:t> </a:t>
            </a:r>
            <a:r>
              <a:rPr lang="en-GB" sz="1800" dirty="0" err="1">
                <a:ea typeface="Calibri"/>
                <a:cs typeface="Calibri"/>
              </a:rPr>
              <a:t>Uchaf</a:t>
            </a:r>
            <a:r>
              <a:rPr lang="en-GB" sz="1800" dirty="0">
                <a:ea typeface="Calibri"/>
                <a:cs typeface="Calibri"/>
              </a:rPr>
              <a:t> WOW, gad I mi </a:t>
            </a:r>
            <a:r>
              <a:rPr lang="en-GB" sz="1800" dirty="0" err="1">
                <a:ea typeface="Calibri"/>
                <a:cs typeface="Calibri"/>
              </a:rPr>
              <a:t>glywed</a:t>
            </a:r>
            <a:r>
              <a:rPr lang="en-GB" sz="1800" dirty="0">
                <a:ea typeface="Calibri"/>
                <a:cs typeface="Calibri"/>
              </a:rPr>
              <a:t> </a:t>
            </a:r>
            <a:r>
              <a:rPr lang="en-GB" sz="1800" dirty="0" err="1">
                <a:ea typeface="Calibri"/>
                <a:cs typeface="Calibri"/>
              </a:rPr>
              <a:t>chi’n</a:t>
            </a:r>
            <a:r>
              <a:rPr lang="en-GB" sz="1800" dirty="0">
                <a:ea typeface="Calibri"/>
                <a:cs typeface="Calibri"/>
              </a:rPr>
              <a:t> </a:t>
            </a:r>
            <a:r>
              <a:rPr lang="en-GB" sz="1800" dirty="0" err="1">
                <a:ea typeface="Calibri"/>
                <a:cs typeface="Calibri"/>
              </a:rPr>
              <a:t>clapio</a:t>
            </a:r>
            <a:r>
              <a:rPr lang="en-GB" sz="1800" dirty="0">
                <a:ea typeface="Calibri"/>
                <a:cs typeface="Calibri"/>
              </a:rPr>
              <a:t> </a:t>
            </a:r>
            <a:r>
              <a:rPr lang="en-GB" sz="1800" dirty="0" err="1">
                <a:ea typeface="Calibri"/>
                <a:cs typeface="Calibri"/>
              </a:rPr>
              <a:t>ar</a:t>
            </a:r>
            <a:r>
              <a:rPr lang="en-GB" sz="1800" dirty="0">
                <a:ea typeface="Calibri"/>
                <a:cs typeface="Calibri"/>
              </a:rPr>
              <a:t> </a:t>
            </a:r>
            <a:r>
              <a:rPr lang="en-GB" sz="1800" dirty="0" err="1">
                <a:ea typeface="Calibri"/>
                <a:cs typeface="Calibri"/>
              </a:rPr>
              <a:t>ol</a:t>
            </a:r>
            <a:r>
              <a:rPr lang="en-GB" sz="1800" dirty="0">
                <a:ea typeface="Calibri"/>
                <a:cs typeface="Calibri"/>
              </a:rPr>
              <a:t> 3. 1, 2, 3…</a:t>
            </a:r>
          </a:p>
          <a:p>
            <a:endParaRPr lang="en-GB" sz="1800" dirty="0">
              <a:ea typeface="Calibri"/>
              <a:cs typeface="Calibri"/>
            </a:endParaRPr>
          </a:p>
          <a:p>
            <a:r>
              <a:rPr lang="en-GB" sz="1800" dirty="0">
                <a:ea typeface="Calibri"/>
                <a:cs typeface="Calibri"/>
              </a:rPr>
              <a:t>Da </a:t>
            </a:r>
            <a:r>
              <a:rPr lang="en-GB" sz="1800" dirty="0" err="1">
                <a:ea typeface="Calibri"/>
                <a:cs typeface="Calibri"/>
              </a:rPr>
              <a:t>iawn</a:t>
            </a:r>
            <a:r>
              <a:rPr lang="en-GB" sz="1800" dirty="0">
                <a:ea typeface="Calibri"/>
                <a:cs typeface="Calibri"/>
              </a:rPr>
              <a:t> chi, </a:t>
            </a:r>
            <a:r>
              <a:rPr lang="en-GB" sz="1800" dirty="0" err="1">
                <a:ea typeface="Calibri"/>
                <a:cs typeface="Calibri"/>
              </a:rPr>
              <a:t>dwi’n</a:t>
            </a:r>
            <a:r>
              <a:rPr lang="en-GB" sz="1800" dirty="0">
                <a:ea typeface="Calibri"/>
                <a:cs typeface="Calibri"/>
              </a:rPr>
              <a:t> </a:t>
            </a:r>
            <a:r>
              <a:rPr lang="en-GB" sz="1800" dirty="0" err="1">
                <a:ea typeface="Calibri"/>
                <a:cs typeface="Calibri"/>
              </a:rPr>
              <a:t>edrych</a:t>
            </a:r>
            <a:r>
              <a:rPr lang="en-GB" sz="1800" dirty="0">
                <a:ea typeface="Calibri"/>
                <a:cs typeface="Calibri"/>
              </a:rPr>
              <a:t> </a:t>
            </a:r>
            <a:r>
              <a:rPr lang="en-GB" sz="1800" dirty="0" err="1">
                <a:ea typeface="Calibri"/>
                <a:cs typeface="Calibri"/>
              </a:rPr>
              <a:t>ymlaen</a:t>
            </a:r>
            <a:r>
              <a:rPr lang="en-GB" sz="1800" dirty="0">
                <a:ea typeface="Calibri"/>
                <a:cs typeface="Calibri"/>
              </a:rPr>
              <a:t> I weld </a:t>
            </a:r>
            <a:r>
              <a:rPr lang="en-GB" sz="1800" dirty="0" err="1">
                <a:ea typeface="Calibri"/>
                <a:cs typeface="Calibri"/>
              </a:rPr>
              <a:t>sut</a:t>
            </a:r>
            <a:r>
              <a:rPr lang="en-GB" sz="1800" dirty="0">
                <a:ea typeface="Calibri"/>
                <a:cs typeface="Calibri"/>
              </a:rPr>
              <a:t> </a:t>
            </a:r>
            <a:r>
              <a:rPr lang="en-GB" sz="1800" dirty="0" err="1">
                <a:ea typeface="Calibri"/>
                <a:cs typeface="Calibri"/>
              </a:rPr>
              <a:t>ydych</a:t>
            </a:r>
            <a:r>
              <a:rPr lang="en-GB" sz="1800" dirty="0">
                <a:ea typeface="Calibri"/>
                <a:cs typeface="Calibri"/>
              </a:rPr>
              <a:t> </a:t>
            </a:r>
            <a:r>
              <a:rPr lang="en-GB" sz="1800" dirty="0" err="1">
                <a:ea typeface="Calibri"/>
                <a:cs typeface="Calibri"/>
              </a:rPr>
              <a:t>yn</a:t>
            </a:r>
            <a:r>
              <a:rPr lang="en-GB" sz="1800" dirty="0">
                <a:ea typeface="Calibri"/>
                <a:cs typeface="Calibri"/>
              </a:rPr>
              <a:t> </a:t>
            </a:r>
            <a:r>
              <a:rPr lang="en-GB" sz="1800" dirty="0" err="1">
                <a:ea typeface="Calibri"/>
                <a:cs typeface="Calibri"/>
              </a:rPr>
              <a:t>gyrru</a:t>
            </a:r>
            <a:r>
              <a:rPr lang="en-GB" sz="1800" dirty="0">
                <a:ea typeface="Calibri"/>
                <a:cs typeface="Calibri"/>
              </a:rPr>
              <a:t> </a:t>
            </a:r>
            <a:r>
              <a:rPr lang="en-GB" sz="1800" dirty="0" err="1">
                <a:ea typeface="Calibri"/>
                <a:cs typeface="Calibri"/>
              </a:rPr>
              <a:t>mlaen</a:t>
            </a:r>
            <a:r>
              <a:rPr lang="en-GB" sz="1800" dirty="0">
                <a:ea typeface="Calibri"/>
                <a:cs typeface="Calibri"/>
              </a:rPr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9CC8A5-46B7-4454-8F18-F4CD877A2BAA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658343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104B9C-2784-9272-B3BE-BE2F4C49A2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67ACFEE-50E6-D1CE-3110-01FD18C34F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6FE108D-8DBC-313D-5DC8-E81193AF60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800" dirty="0" err="1">
                <a:cs typeface="Calibri"/>
              </a:rPr>
              <a:t>Rydym</a:t>
            </a:r>
            <a:r>
              <a:rPr lang="en-GB" sz="1800" dirty="0">
                <a:cs typeface="Calibri"/>
              </a:rPr>
              <a:t> </a:t>
            </a:r>
            <a:r>
              <a:rPr lang="en-GB" sz="1800" dirty="0" err="1">
                <a:cs typeface="Calibri"/>
              </a:rPr>
              <a:t>yn</a:t>
            </a:r>
            <a:r>
              <a:rPr lang="en-GB" sz="1800" dirty="0">
                <a:cs typeface="Calibri"/>
              </a:rPr>
              <a:t> </a:t>
            </a:r>
            <a:r>
              <a:rPr lang="en-GB" sz="1800" dirty="0" err="1">
                <a:cs typeface="Calibri"/>
              </a:rPr>
              <a:t>gwybod</a:t>
            </a:r>
            <a:r>
              <a:rPr lang="en-GB" sz="1800" dirty="0">
                <a:cs typeface="Calibri"/>
              </a:rPr>
              <a:t> </a:t>
            </a:r>
            <a:r>
              <a:rPr lang="en-GB" sz="1800" dirty="0" err="1">
                <a:cs typeface="Calibri"/>
              </a:rPr>
              <a:t>eich</a:t>
            </a:r>
            <a:r>
              <a:rPr lang="en-GB" sz="1800" dirty="0">
                <a:cs typeface="Calibri"/>
              </a:rPr>
              <a:t> bod </a:t>
            </a:r>
            <a:r>
              <a:rPr lang="en-GB" sz="1800" dirty="0" err="1">
                <a:cs typeface="Calibri"/>
              </a:rPr>
              <a:t>wedi</a:t>
            </a:r>
            <a:r>
              <a:rPr lang="en-GB" sz="1800" dirty="0">
                <a:cs typeface="Calibri"/>
              </a:rPr>
              <a:t> bod </a:t>
            </a:r>
            <a:r>
              <a:rPr lang="en-GB" sz="1800" dirty="0" err="1">
                <a:cs typeface="Calibri"/>
              </a:rPr>
              <a:t>yn</a:t>
            </a:r>
            <a:r>
              <a:rPr lang="en-GB" sz="1800" dirty="0">
                <a:cs typeface="Calibri"/>
              </a:rPr>
              <a:t> </a:t>
            </a:r>
            <a:r>
              <a:rPr lang="en-GB" sz="1800" dirty="0" err="1">
                <a:cs typeface="Calibri"/>
              </a:rPr>
              <a:t>defnyddio’r</a:t>
            </a:r>
            <a:r>
              <a:rPr lang="en-GB" sz="1800" dirty="0">
                <a:cs typeface="Calibri"/>
              </a:rPr>
              <a:t> </a:t>
            </a:r>
            <a:r>
              <a:rPr lang="en-GB" sz="1800" dirty="0" err="1">
                <a:cs typeface="Calibri"/>
              </a:rPr>
              <a:t>Traciwr</a:t>
            </a:r>
            <a:r>
              <a:rPr lang="en-GB" sz="1800" dirty="0">
                <a:cs typeface="Calibri"/>
              </a:rPr>
              <a:t> </a:t>
            </a:r>
            <a:r>
              <a:rPr lang="en-GB" sz="1800" dirty="0" err="1">
                <a:cs typeface="Calibri"/>
              </a:rPr>
              <a:t>Teithio</a:t>
            </a:r>
            <a:r>
              <a:rPr lang="en-GB" sz="1800" dirty="0">
                <a:cs typeface="Calibri"/>
              </a:rPr>
              <a:t> </a:t>
            </a:r>
            <a:r>
              <a:rPr lang="en-GB" sz="1800" dirty="0" err="1">
                <a:cs typeface="Calibri"/>
              </a:rPr>
              <a:t>yn</a:t>
            </a:r>
            <a:r>
              <a:rPr lang="en-GB" sz="1800" dirty="0">
                <a:cs typeface="Calibri"/>
              </a:rPr>
              <a:t> </a:t>
            </a:r>
            <a:r>
              <a:rPr lang="en-GB" sz="1800" dirty="0" err="1">
                <a:cs typeface="Calibri"/>
              </a:rPr>
              <a:t>dda</a:t>
            </a:r>
            <a:r>
              <a:rPr lang="en-GB" sz="1800" dirty="0">
                <a:cs typeface="Calibri"/>
              </a:rPr>
              <a:t> </a:t>
            </a:r>
            <a:r>
              <a:rPr lang="en-GB" sz="1800" dirty="0" err="1">
                <a:cs typeface="Calibri"/>
              </a:rPr>
              <a:t>iawn</a:t>
            </a:r>
            <a:r>
              <a:rPr lang="en-GB" sz="1800" dirty="0">
                <a:cs typeface="Calibri"/>
              </a:rPr>
              <a:t> </a:t>
            </a:r>
            <a:r>
              <a:rPr lang="en-GB" sz="1800" dirty="0" err="1">
                <a:cs typeface="Calibri"/>
              </a:rPr>
              <a:t>yn</a:t>
            </a:r>
            <a:r>
              <a:rPr lang="en-GB" sz="1800" dirty="0">
                <a:cs typeface="Calibri"/>
              </a:rPr>
              <a:t> </a:t>
            </a:r>
            <a:r>
              <a:rPr lang="en-GB" sz="1800" dirty="0" err="1">
                <a:cs typeface="Calibri"/>
              </a:rPr>
              <a:t>eich</a:t>
            </a:r>
            <a:r>
              <a:rPr lang="en-GB" sz="1800" dirty="0">
                <a:cs typeface="Calibri"/>
              </a:rPr>
              <a:t> </a:t>
            </a:r>
            <a:r>
              <a:rPr lang="en-GB" sz="1800" dirty="0" err="1">
                <a:cs typeface="Calibri"/>
              </a:rPr>
              <a:t>dosbarthiadau</a:t>
            </a:r>
            <a:r>
              <a:rPr lang="en-GB" sz="1800" dirty="0">
                <a:cs typeface="Calibri"/>
              </a:rPr>
              <a:t>. Ella </a:t>
            </a:r>
            <a:r>
              <a:rPr lang="en-GB" sz="1800" dirty="0" err="1">
                <a:cs typeface="Calibri"/>
              </a:rPr>
              <a:t>fod</a:t>
            </a:r>
            <a:r>
              <a:rPr lang="en-GB" sz="1800" dirty="0">
                <a:cs typeface="Calibri"/>
              </a:rPr>
              <a:t> </a:t>
            </a:r>
            <a:r>
              <a:rPr lang="en-GB" sz="1800" dirty="0" err="1">
                <a:cs typeface="Calibri"/>
              </a:rPr>
              <a:t>gennych</a:t>
            </a:r>
            <a:r>
              <a:rPr lang="en-GB" sz="1800" dirty="0">
                <a:cs typeface="Calibri"/>
              </a:rPr>
              <a:t> </a:t>
            </a:r>
            <a:r>
              <a:rPr lang="en-GB" sz="1800" dirty="0" err="1">
                <a:cs typeface="Calibri"/>
              </a:rPr>
              <a:t>Llysgenhadon</a:t>
            </a:r>
            <a:r>
              <a:rPr lang="en-GB" sz="1800" dirty="0">
                <a:cs typeface="Calibri"/>
              </a:rPr>
              <a:t> WOW </a:t>
            </a:r>
            <a:r>
              <a:rPr lang="en-GB" sz="1800" dirty="0" err="1">
                <a:cs typeface="Calibri"/>
              </a:rPr>
              <a:t>yn</a:t>
            </a:r>
            <a:r>
              <a:rPr lang="en-GB" sz="1800" dirty="0">
                <a:cs typeface="Calibri"/>
              </a:rPr>
              <a:t> </a:t>
            </a:r>
            <a:r>
              <a:rPr lang="en-GB" sz="1800" dirty="0" err="1">
                <a:cs typeface="Calibri"/>
              </a:rPr>
              <a:t>eich</a:t>
            </a:r>
            <a:r>
              <a:rPr lang="en-GB" sz="1800" dirty="0">
                <a:cs typeface="Calibri"/>
              </a:rPr>
              <a:t> </a:t>
            </a:r>
            <a:r>
              <a:rPr lang="en-GB" sz="1800" dirty="0" err="1">
                <a:cs typeface="Calibri"/>
              </a:rPr>
              <a:t>ysgol</a:t>
            </a:r>
            <a:r>
              <a:rPr lang="en-GB" sz="1800" dirty="0">
                <a:cs typeface="Calibri"/>
              </a:rPr>
              <a:t>, </a:t>
            </a:r>
            <a:r>
              <a:rPr lang="en-GB" sz="1800" dirty="0" err="1">
                <a:cs typeface="Calibri"/>
              </a:rPr>
              <a:t>disgyblion</a:t>
            </a:r>
            <a:r>
              <a:rPr lang="en-GB" sz="1800" dirty="0">
                <a:cs typeface="Calibri"/>
              </a:rPr>
              <a:t> </a:t>
            </a:r>
            <a:r>
              <a:rPr lang="en-GB" sz="1800" dirty="0" err="1">
                <a:cs typeface="Calibri"/>
              </a:rPr>
              <a:t>sy'n</a:t>
            </a:r>
            <a:r>
              <a:rPr lang="en-GB" sz="1800" dirty="0">
                <a:cs typeface="Calibri"/>
              </a:rPr>
              <a:t> </a:t>
            </a:r>
            <a:r>
              <a:rPr lang="en-GB" sz="1800" dirty="0" err="1">
                <a:cs typeface="Calibri"/>
              </a:rPr>
              <a:t>helpu</a:t>
            </a:r>
            <a:r>
              <a:rPr lang="en-GB" sz="1800" dirty="0">
                <a:cs typeface="Calibri"/>
              </a:rPr>
              <a:t> </a:t>
            </a:r>
            <a:r>
              <a:rPr lang="en-GB" sz="1800" dirty="0" err="1">
                <a:cs typeface="Calibri"/>
              </a:rPr>
              <a:t>gyda</a:t>
            </a:r>
            <a:r>
              <a:rPr lang="en-GB" sz="1800" dirty="0">
                <a:cs typeface="Calibri"/>
              </a:rPr>
              <a:t> WOW - </a:t>
            </a:r>
            <a:r>
              <a:rPr lang="en-GB" sz="1800" dirty="0" err="1">
                <a:cs typeface="Calibri"/>
              </a:rPr>
              <a:t>efallai</a:t>
            </a:r>
            <a:r>
              <a:rPr lang="en-GB" sz="1800" dirty="0">
                <a:cs typeface="Calibri"/>
              </a:rPr>
              <a:t> </a:t>
            </a:r>
            <a:r>
              <a:rPr lang="en-GB" sz="1800" dirty="0" err="1">
                <a:cs typeface="Calibri"/>
              </a:rPr>
              <a:t>dosbarthu</a:t>
            </a:r>
            <a:r>
              <a:rPr lang="en-GB" sz="1800" dirty="0">
                <a:cs typeface="Calibri"/>
              </a:rPr>
              <a:t> </a:t>
            </a:r>
            <a:r>
              <a:rPr lang="en-GB" sz="1800" dirty="0" err="1">
                <a:cs typeface="Calibri"/>
              </a:rPr>
              <a:t>bathodynnau</a:t>
            </a:r>
            <a:r>
              <a:rPr lang="en-GB" sz="1800" dirty="0">
                <a:cs typeface="Calibri"/>
              </a:rPr>
              <a:t>, neu </a:t>
            </a:r>
            <a:r>
              <a:rPr lang="en-GB" sz="1800" dirty="0" err="1">
                <a:cs typeface="Calibri"/>
              </a:rPr>
              <a:t>cofnodi</a:t>
            </a:r>
            <a:r>
              <a:rPr lang="en-GB" sz="1800" dirty="0">
                <a:cs typeface="Calibri"/>
              </a:rPr>
              <a:t> </a:t>
            </a:r>
            <a:r>
              <a:rPr lang="en-GB" sz="1800" dirty="0" err="1">
                <a:cs typeface="Calibri"/>
              </a:rPr>
              <a:t>ar</a:t>
            </a:r>
            <a:r>
              <a:rPr lang="en-GB" sz="1800" dirty="0">
                <a:cs typeface="Calibri"/>
              </a:rPr>
              <a:t> y </a:t>
            </a:r>
            <a:r>
              <a:rPr lang="en-GB" sz="1800" dirty="0" err="1">
                <a:cs typeface="Calibri"/>
              </a:rPr>
              <a:t>Traciwr</a:t>
            </a:r>
            <a:r>
              <a:rPr lang="en-GB" sz="1800" dirty="0">
                <a:cs typeface="Calibri"/>
              </a:rPr>
              <a:t> </a:t>
            </a:r>
            <a:r>
              <a:rPr lang="en-GB" sz="1800" dirty="0" err="1">
                <a:cs typeface="Calibri"/>
              </a:rPr>
              <a:t>Teithio</a:t>
            </a:r>
            <a:r>
              <a:rPr lang="en-GB" sz="1800" dirty="0">
                <a:cs typeface="Calibri"/>
              </a:rPr>
              <a:t> </a:t>
            </a:r>
            <a:r>
              <a:rPr lang="en-GB" sz="1800" dirty="0" err="1">
                <a:cs typeface="Calibri"/>
              </a:rPr>
              <a:t>yn</a:t>
            </a:r>
            <a:r>
              <a:rPr lang="en-GB" sz="1800" dirty="0">
                <a:cs typeface="Calibri"/>
              </a:rPr>
              <a:t> </a:t>
            </a:r>
            <a:r>
              <a:rPr lang="en-GB" sz="1800" dirty="0" err="1">
                <a:cs typeface="Calibri"/>
              </a:rPr>
              <a:t>eich</a:t>
            </a:r>
            <a:r>
              <a:rPr lang="en-GB" sz="1800" dirty="0">
                <a:cs typeface="Calibri"/>
              </a:rPr>
              <a:t> </a:t>
            </a:r>
            <a:r>
              <a:rPr lang="en-GB" sz="1800" dirty="0" err="1">
                <a:cs typeface="Calibri"/>
              </a:rPr>
              <a:t>dosbarth</a:t>
            </a:r>
            <a:r>
              <a:rPr lang="en-GB" sz="1800" dirty="0">
                <a:cs typeface="Calibri"/>
              </a:rPr>
              <a:t>. </a:t>
            </a:r>
          </a:p>
          <a:p>
            <a:endParaRPr lang="en-GB" sz="1800" dirty="0">
              <a:cs typeface="Calibri"/>
            </a:endParaRPr>
          </a:p>
          <a:p>
            <a:r>
              <a:rPr lang="en-GB" sz="1800" dirty="0" err="1">
                <a:cs typeface="Calibri"/>
              </a:rPr>
              <a:t>Ar</a:t>
            </a:r>
            <a:r>
              <a:rPr lang="en-GB" sz="1800" dirty="0">
                <a:cs typeface="Calibri"/>
              </a:rPr>
              <a:t> </a:t>
            </a:r>
            <a:r>
              <a:rPr lang="en-GB" sz="1800" dirty="0" err="1">
                <a:cs typeface="Calibri"/>
              </a:rPr>
              <a:t>ôl</a:t>
            </a:r>
            <a:r>
              <a:rPr lang="en-GB" sz="1800" dirty="0">
                <a:cs typeface="Calibri"/>
              </a:rPr>
              <a:t> 3, </a:t>
            </a:r>
            <a:r>
              <a:rPr lang="en-GB" sz="1800" dirty="0" err="1">
                <a:cs typeface="Calibri"/>
              </a:rPr>
              <a:t>gadewch</a:t>
            </a:r>
            <a:r>
              <a:rPr lang="en-GB" sz="1800" dirty="0">
                <a:cs typeface="Calibri"/>
              </a:rPr>
              <a:t> </a:t>
            </a:r>
            <a:r>
              <a:rPr lang="en-GB" sz="1800" dirty="0" err="1">
                <a:cs typeface="Calibri"/>
              </a:rPr>
              <a:t>i</a:t>
            </a:r>
            <a:r>
              <a:rPr lang="en-GB" sz="1800" dirty="0">
                <a:cs typeface="Calibri"/>
              </a:rPr>
              <a:t> </a:t>
            </a:r>
            <a:r>
              <a:rPr lang="en-GB" sz="1800" dirty="0" err="1">
                <a:cs typeface="Calibri"/>
              </a:rPr>
              <a:t>ni</a:t>
            </a:r>
            <a:r>
              <a:rPr lang="en-GB" sz="1800" dirty="0">
                <a:cs typeface="Calibri"/>
              </a:rPr>
              <a:t> </a:t>
            </a:r>
            <a:r>
              <a:rPr lang="en-GB" sz="1800" dirty="0" err="1">
                <a:cs typeface="Calibri"/>
              </a:rPr>
              <a:t>roi</a:t>
            </a:r>
            <a:r>
              <a:rPr lang="en-GB" sz="1800" dirty="0">
                <a:cs typeface="Calibri"/>
              </a:rPr>
              <a:t> clap </a:t>
            </a:r>
            <a:r>
              <a:rPr lang="en-GB" sz="1800" dirty="0" err="1">
                <a:cs typeface="Calibri"/>
              </a:rPr>
              <a:t>mawr</a:t>
            </a:r>
            <a:r>
              <a:rPr lang="en-GB" sz="1800" dirty="0">
                <a:cs typeface="Calibri"/>
              </a:rPr>
              <a:t> a </a:t>
            </a:r>
            <a:r>
              <a:rPr lang="en-GB" sz="1800" dirty="0" err="1">
                <a:cs typeface="Calibri"/>
              </a:rPr>
              <a:t>i</a:t>
            </a:r>
            <a:r>
              <a:rPr lang="en-GB" sz="1800" dirty="0">
                <a:cs typeface="Calibri"/>
              </a:rPr>
              <a:t> </a:t>
            </a:r>
            <a:r>
              <a:rPr lang="en-GB" sz="1800" dirty="0" err="1">
                <a:cs typeface="Calibri"/>
              </a:rPr>
              <a:t>unrhyw</a:t>
            </a:r>
            <a:r>
              <a:rPr lang="en-GB" sz="1800" dirty="0">
                <a:cs typeface="Calibri"/>
              </a:rPr>
              <a:t> </a:t>
            </a:r>
            <a:r>
              <a:rPr lang="en-GB" sz="1800" dirty="0" err="1">
                <a:cs typeface="Calibri"/>
              </a:rPr>
              <a:t>ddisgyblion</a:t>
            </a:r>
            <a:r>
              <a:rPr lang="en-GB" sz="1800" dirty="0">
                <a:cs typeface="Calibri"/>
              </a:rPr>
              <a:t> </a:t>
            </a:r>
            <a:r>
              <a:rPr lang="en-GB" sz="1800" dirty="0" err="1">
                <a:cs typeface="Calibri"/>
              </a:rPr>
              <a:t>sydd</a:t>
            </a:r>
            <a:r>
              <a:rPr lang="en-GB" sz="1800" dirty="0">
                <a:cs typeface="Calibri"/>
              </a:rPr>
              <a:t> </a:t>
            </a:r>
            <a:r>
              <a:rPr lang="en-GB" sz="1800" dirty="0" err="1">
                <a:cs typeface="Calibri"/>
              </a:rPr>
              <a:t>wedi</a:t>
            </a:r>
            <a:r>
              <a:rPr lang="en-GB" sz="1800" dirty="0">
                <a:cs typeface="Calibri"/>
              </a:rPr>
              <a:t> bod </a:t>
            </a:r>
            <a:r>
              <a:rPr lang="en-GB" sz="1800" dirty="0" err="1">
                <a:cs typeface="Calibri"/>
              </a:rPr>
              <a:t>yn</a:t>
            </a:r>
            <a:r>
              <a:rPr lang="en-GB" sz="1800" dirty="0">
                <a:cs typeface="Calibri"/>
              </a:rPr>
              <a:t> </a:t>
            </a:r>
            <a:r>
              <a:rPr lang="en-GB" sz="1800" dirty="0" err="1">
                <a:cs typeface="Calibri"/>
              </a:rPr>
              <a:t>helpu</a:t>
            </a:r>
            <a:r>
              <a:rPr lang="en-GB" sz="1800" dirty="0">
                <a:cs typeface="Calibri"/>
              </a:rPr>
              <a:t> </a:t>
            </a:r>
            <a:r>
              <a:rPr lang="en-GB" sz="1800" dirty="0" err="1">
                <a:cs typeface="Calibri"/>
              </a:rPr>
              <a:t>gyda</a:t>
            </a:r>
            <a:r>
              <a:rPr lang="en-GB" sz="1800" dirty="0">
                <a:cs typeface="Calibri"/>
              </a:rPr>
              <a:t> WOW – 1, 2, 3... (</a:t>
            </a:r>
            <a:r>
              <a:rPr lang="en-GB" sz="1800" dirty="0" err="1">
                <a:cs typeface="Calibri"/>
              </a:rPr>
              <a:t>taliad</a:t>
            </a:r>
            <a:r>
              <a:rPr lang="en-GB" sz="1800" dirty="0">
                <a:cs typeface="Calibri"/>
              </a:rPr>
              <a:t> 10 </a:t>
            </a:r>
            <a:r>
              <a:rPr lang="en-GB" sz="1800" dirty="0" err="1">
                <a:cs typeface="Calibri"/>
              </a:rPr>
              <a:t>eiliad</a:t>
            </a:r>
            <a:r>
              <a:rPr lang="en-GB" sz="1800" dirty="0">
                <a:cs typeface="Calibri"/>
              </a:rPr>
              <a:t>) </a:t>
            </a:r>
          </a:p>
          <a:p>
            <a:endParaRPr lang="en-GB" sz="1800" dirty="0">
              <a:cs typeface="Calibri"/>
            </a:endParaRPr>
          </a:p>
          <a:p>
            <a:r>
              <a:rPr lang="en-GB" sz="1800" dirty="0" err="1">
                <a:cs typeface="Calibri"/>
              </a:rPr>
              <a:t>Os</a:t>
            </a:r>
            <a:r>
              <a:rPr lang="en-GB" sz="1800" dirty="0">
                <a:cs typeface="Calibri"/>
              </a:rPr>
              <a:t> </a:t>
            </a:r>
            <a:r>
              <a:rPr lang="en-GB" sz="1800" dirty="0" err="1">
                <a:cs typeface="Calibri"/>
              </a:rPr>
              <a:t>nad</a:t>
            </a:r>
            <a:r>
              <a:rPr lang="en-GB" sz="1800" dirty="0">
                <a:cs typeface="Calibri"/>
              </a:rPr>
              <a:t> </a:t>
            </a:r>
            <a:r>
              <a:rPr lang="en-GB" sz="1800" dirty="0" err="1">
                <a:cs typeface="Calibri"/>
              </a:rPr>
              <a:t>oes</a:t>
            </a:r>
            <a:r>
              <a:rPr lang="en-GB" sz="1800" dirty="0">
                <a:cs typeface="Calibri"/>
              </a:rPr>
              <a:t> </a:t>
            </a:r>
            <a:r>
              <a:rPr lang="en-GB" sz="1800" dirty="0" err="1">
                <a:cs typeface="Calibri"/>
              </a:rPr>
              <a:t>gan</a:t>
            </a:r>
            <a:r>
              <a:rPr lang="en-GB" sz="1800" dirty="0">
                <a:cs typeface="Calibri"/>
              </a:rPr>
              <a:t> </a:t>
            </a:r>
            <a:r>
              <a:rPr lang="en-GB" sz="1800" dirty="0" err="1">
                <a:cs typeface="Calibri"/>
              </a:rPr>
              <a:t>eich</a:t>
            </a:r>
            <a:r>
              <a:rPr lang="en-GB" sz="1800" dirty="0">
                <a:cs typeface="Calibri"/>
              </a:rPr>
              <a:t> </a:t>
            </a:r>
            <a:r>
              <a:rPr lang="en-GB" sz="1800" dirty="0" err="1">
                <a:cs typeface="Calibri"/>
              </a:rPr>
              <a:t>ysgol</a:t>
            </a:r>
            <a:r>
              <a:rPr lang="en-GB" sz="1800" dirty="0">
                <a:cs typeface="Calibri"/>
              </a:rPr>
              <a:t> </a:t>
            </a:r>
            <a:r>
              <a:rPr lang="en-GB" sz="1800" dirty="0" err="1">
                <a:cs typeface="Calibri"/>
              </a:rPr>
              <a:t>Llysgenhadon</a:t>
            </a:r>
            <a:r>
              <a:rPr lang="en-GB" sz="1800" dirty="0">
                <a:cs typeface="Calibri"/>
              </a:rPr>
              <a:t> WOW, </a:t>
            </a:r>
            <a:r>
              <a:rPr lang="en-GB" sz="1800" dirty="0" err="1">
                <a:cs typeface="Calibri"/>
              </a:rPr>
              <a:t>mae'n</a:t>
            </a:r>
            <a:r>
              <a:rPr lang="en-GB" sz="1800" dirty="0">
                <a:cs typeface="Calibri"/>
              </a:rPr>
              <a:t> </a:t>
            </a:r>
            <a:r>
              <a:rPr lang="en-GB" sz="1800" dirty="0" err="1">
                <a:cs typeface="Calibri"/>
              </a:rPr>
              <a:t>ffordd</a:t>
            </a:r>
            <a:r>
              <a:rPr lang="en-GB" sz="1800" dirty="0">
                <a:cs typeface="Calibri"/>
              </a:rPr>
              <a:t> </a:t>
            </a:r>
            <a:r>
              <a:rPr lang="en-GB" sz="1800" dirty="0" err="1">
                <a:cs typeface="Calibri"/>
              </a:rPr>
              <a:t>dda</a:t>
            </a:r>
            <a:r>
              <a:rPr lang="en-GB" sz="1800" dirty="0">
                <a:cs typeface="Calibri"/>
              </a:rPr>
              <a:t> o </a:t>
            </a:r>
            <a:r>
              <a:rPr lang="en-GB" sz="1800" dirty="0" err="1">
                <a:cs typeface="Calibri"/>
              </a:rPr>
              <a:t>gynyddu</a:t>
            </a:r>
            <a:r>
              <a:rPr lang="en-GB" sz="1800" dirty="0">
                <a:cs typeface="Calibri"/>
              </a:rPr>
              <a:t> </a:t>
            </a:r>
            <a:r>
              <a:rPr lang="en-GB" sz="1800" dirty="0" err="1">
                <a:cs typeface="Calibri"/>
              </a:rPr>
              <a:t>defnydd</a:t>
            </a:r>
            <a:r>
              <a:rPr lang="en-GB" sz="1800" dirty="0">
                <a:cs typeface="Calibri"/>
              </a:rPr>
              <a:t> WOW </a:t>
            </a:r>
            <a:r>
              <a:rPr lang="en-GB" sz="1800" dirty="0" err="1">
                <a:cs typeface="Calibri"/>
              </a:rPr>
              <a:t>yn</a:t>
            </a:r>
            <a:r>
              <a:rPr lang="en-GB" sz="1800" dirty="0">
                <a:cs typeface="Calibri"/>
              </a:rPr>
              <a:t> </a:t>
            </a:r>
            <a:r>
              <a:rPr lang="en-GB" sz="1800" dirty="0" err="1">
                <a:cs typeface="Calibri"/>
              </a:rPr>
              <a:t>eich</a:t>
            </a:r>
            <a:r>
              <a:rPr lang="en-GB" sz="1800" dirty="0">
                <a:cs typeface="Calibri"/>
              </a:rPr>
              <a:t> </a:t>
            </a:r>
            <a:r>
              <a:rPr lang="en-GB" sz="1800" dirty="0" err="1">
                <a:cs typeface="Calibri"/>
              </a:rPr>
              <a:t>ysgol</a:t>
            </a:r>
            <a:r>
              <a:rPr lang="en-GB" sz="1800" dirty="0">
                <a:cs typeface="Calibri"/>
              </a:rPr>
              <a:t>. </a:t>
            </a:r>
            <a:r>
              <a:rPr lang="en-GB" sz="1800" dirty="0" err="1">
                <a:cs typeface="Calibri"/>
              </a:rPr>
              <a:t>Athrawon</a:t>
            </a:r>
            <a:r>
              <a:rPr lang="en-GB" sz="1800" dirty="0">
                <a:cs typeface="Calibri"/>
              </a:rPr>
              <a:t>, </a:t>
            </a:r>
            <a:r>
              <a:rPr lang="en-GB" sz="1800" dirty="0" err="1">
                <a:cs typeface="Calibri"/>
              </a:rPr>
              <a:t>gallwch</a:t>
            </a:r>
            <a:r>
              <a:rPr lang="en-GB" sz="1800" dirty="0">
                <a:cs typeface="Calibri"/>
              </a:rPr>
              <a:t> </a:t>
            </a:r>
            <a:r>
              <a:rPr lang="en-GB" sz="1800" dirty="0" err="1">
                <a:cs typeface="Calibri"/>
              </a:rPr>
              <a:t>ddysgu</a:t>
            </a:r>
            <a:r>
              <a:rPr lang="en-GB" sz="1800" dirty="0">
                <a:cs typeface="Calibri"/>
              </a:rPr>
              <a:t> </a:t>
            </a:r>
            <a:r>
              <a:rPr lang="en-GB" sz="1800" dirty="0" err="1">
                <a:cs typeface="Calibri"/>
              </a:rPr>
              <a:t>mwy</a:t>
            </a:r>
            <a:r>
              <a:rPr lang="en-GB" sz="1800" dirty="0">
                <a:cs typeface="Calibri"/>
              </a:rPr>
              <a:t> </a:t>
            </a:r>
            <a:r>
              <a:rPr lang="en-GB" sz="1800" dirty="0" err="1">
                <a:cs typeface="Calibri"/>
              </a:rPr>
              <a:t>ar</a:t>
            </a:r>
            <a:r>
              <a:rPr lang="en-GB" sz="1800" dirty="0">
                <a:cs typeface="Calibri"/>
              </a:rPr>
              <a:t> </a:t>
            </a:r>
            <a:r>
              <a:rPr lang="en-GB" sz="1800" dirty="0" err="1">
                <a:cs typeface="Calibri"/>
              </a:rPr>
              <a:t>ein</a:t>
            </a:r>
            <a:r>
              <a:rPr lang="en-GB" sz="1800" dirty="0">
                <a:cs typeface="Calibri"/>
              </a:rPr>
              <a:t> </a:t>
            </a:r>
            <a:r>
              <a:rPr lang="en-GB" sz="1800" dirty="0" err="1">
                <a:cs typeface="Calibri"/>
              </a:rPr>
              <a:t>gwefan</a:t>
            </a:r>
            <a:r>
              <a:rPr lang="en-GB" sz="1800" dirty="0">
                <a:cs typeface="Calibri"/>
              </a:rPr>
              <a:t> neu </a:t>
            </a:r>
            <a:r>
              <a:rPr lang="en-GB" sz="1800" dirty="0" err="1">
                <a:cs typeface="Calibri"/>
              </a:rPr>
              <a:t>drwy</a:t>
            </a:r>
            <a:r>
              <a:rPr lang="en-GB" sz="1800" dirty="0">
                <a:cs typeface="Calibri"/>
              </a:rPr>
              <a:t> </a:t>
            </a:r>
            <a:r>
              <a:rPr lang="en-GB" sz="1800" dirty="0" err="1">
                <a:cs typeface="Calibri"/>
              </a:rPr>
              <a:t>gysylltu</a:t>
            </a:r>
            <a:r>
              <a:rPr lang="en-GB" sz="1800" dirty="0">
                <a:cs typeface="Calibri"/>
              </a:rPr>
              <a:t> </a:t>
            </a:r>
            <a:r>
              <a:rPr lang="en-GB" sz="1800" dirty="0" err="1">
                <a:cs typeface="Calibri"/>
              </a:rPr>
              <a:t>â'ch</a:t>
            </a:r>
            <a:r>
              <a:rPr lang="en-GB" sz="1800" dirty="0">
                <a:cs typeface="Calibri"/>
              </a:rPr>
              <a:t> </a:t>
            </a:r>
            <a:r>
              <a:rPr lang="en-GB" sz="1800" dirty="0" err="1">
                <a:cs typeface="Calibri"/>
              </a:rPr>
              <a:t>Cydlynydd</a:t>
            </a:r>
            <a:r>
              <a:rPr lang="en-GB" sz="1800" dirty="0">
                <a:cs typeface="Calibri"/>
              </a:rPr>
              <a:t> Living Streets.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0E1632-2BC6-0A76-2D8F-FD50E544D4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9CC8A5-46B7-4454-8F18-F4CD877A2BAA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724137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427D0E-9E26-8D88-2472-C8D316B15C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A961DD4-4959-BB3F-71F2-DB729E6ABC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39738" y="1252538"/>
            <a:ext cx="6010275" cy="3381375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D1F069-BA69-7594-D4F8-F627397C26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661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i="0" dirty="0" err="1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Athrawon</a:t>
            </a:r>
            <a:r>
              <a:rPr lang="en-GB" sz="1200" b="0" i="0" dirty="0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, </a:t>
            </a:r>
            <a:r>
              <a:rPr lang="en-GB" sz="1200" b="0" i="0" dirty="0" err="1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os</a:t>
            </a:r>
            <a:r>
              <a:rPr lang="en-GB" sz="1200" b="0" i="0" dirty="0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 </a:t>
            </a:r>
            <a:r>
              <a:rPr lang="en-GB" sz="1200" b="0" i="0" dirty="0" err="1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wnaethoch</a:t>
            </a:r>
            <a:r>
              <a:rPr lang="en-GB" sz="1200" b="0" i="0" dirty="0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 </a:t>
            </a:r>
            <a:r>
              <a:rPr lang="en-GB" sz="1200" b="0" i="0" dirty="0" err="1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gymryd</a:t>
            </a:r>
            <a:r>
              <a:rPr lang="en-GB" sz="1200" b="0" i="0" dirty="0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 </a:t>
            </a:r>
            <a:r>
              <a:rPr lang="en-GB" sz="1200" b="0" i="0" dirty="0" err="1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llun</a:t>
            </a:r>
            <a:r>
              <a:rPr lang="en-GB" sz="1200" b="0" i="0" dirty="0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 Heddiw ac </a:t>
            </a:r>
            <a:r>
              <a:rPr lang="en-GB" sz="1200" b="0" i="0" dirty="0" err="1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yn</a:t>
            </a:r>
            <a:r>
              <a:rPr lang="en-GB" sz="1200" b="0" i="0" dirty="0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 </a:t>
            </a:r>
            <a:r>
              <a:rPr lang="en-GB" sz="1200" b="0" i="0" dirty="0" err="1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bwriadu</a:t>
            </a:r>
            <a:r>
              <a:rPr lang="en-GB" sz="1200" b="0" i="0" dirty="0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 </a:t>
            </a:r>
            <a:r>
              <a:rPr lang="en-GB" sz="1200" b="0" i="0" dirty="0" err="1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ei</a:t>
            </a:r>
            <a:r>
              <a:rPr lang="en-GB" sz="1200" b="0" i="0" dirty="0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 </a:t>
            </a:r>
            <a:r>
              <a:rPr lang="en-GB" sz="1200" b="0" i="0" dirty="0" err="1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rannu</a:t>
            </a:r>
            <a:r>
              <a:rPr lang="en-GB" sz="1200" b="0" i="0" dirty="0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 </a:t>
            </a:r>
            <a:r>
              <a:rPr lang="en-GB" sz="1200" b="0" i="0" dirty="0" err="1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ar</a:t>
            </a:r>
            <a:r>
              <a:rPr lang="en-GB" sz="1200" b="0" i="0" dirty="0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 </a:t>
            </a:r>
            <a:r>
              <a:rPr lang="en-GB" sz="1200" b="0" i="0" dirty="0" err="1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cyfryngau</a:t>
            </a:r>
            <a:r>
              <a:rPr lang="en-GB" sz="1200" b="0" i="0" dirty="0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 </a:t>
            </a:r>
            <a:r>
              <a:rPr lang="en-GB" sz="1200" b="0" i="0" dirty="0" err="1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cymdeithasol</a:t>
            </a:r>
            <a:r>
              <a:rPr lang="en-GB" sz="1200" b="0" i="0" dirty="0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, </a:t>
            </a:r>
            <a:r>
              <a:rPr lang="en-GB" sz="1200" b="0" i="0" dirty="0" err="1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plis</a:t>
            </a:r>
            <a:r>
              <a:rPr lang="en-GB" sz="1200" b="0" i="0" dirty="0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 </a:t>
            </a:r>
            <a:r>
              <a:rPr lang="en-GB" sz="1200" b="0" i="0" dirty="0" err="1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cofiwch</a:t>
            </a:r>
            <a:r>
              <a:rPr lang="en-GB" sz="1200" b="0" i="0" dirty="0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 nodi #CerddedirYsgol ag @LivingStreets, a </a:t>
            </a:r>
            <a:r>
              <a:rPr lang="en-GB" sz="1200" b="0" i="0" dirty="0" err="1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chynnwys</a:t>
            </a:r>
            <a:r>
              <a:rPr lang="en-GB" sz="1200" b="0" i="0" dirty="0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 </a:t>
            </a:r>
            <a:r>
              <a:rPr lang="en-GB" sz="1200" b="0" i="0" dirty="0" err="1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eich</a:t>
            </a:r>
            <a:r>
              <a:rPr lang="en-GB" sz="1200" b="0" i="0" dirty="0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 </a:t>
            </a:r>
            <a:r>
              <a:rPr lang="en-GB" sz="1200" b="0" i="0" dirty="0" err="1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Awdurdod</a:t>
            </a:r>
            <a:r>
              <a:rPr lang="en-GB" sz="1200" b="0" i="0" dirty="0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 </a:t>
            </a:r>
            <a:r>
              <a:rPr lang="en-GB" sz="1200" b="0" i="0" dirty="0" err="1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Lleol</a:t>
            </a:r>
            <a:r>
              <a:rPr lang="en-GB" sz="1200" b="0" i="0" dirty="0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, </a:t>
            </a:r>
            <a:r>
              <a:rPr lang="en-GB" sz="1200" b="0" i="0" dirty="0" err="1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fel</a:t>
            </a:r>
            <a:r>
              <a:rPr lang="en-GB" sz="1200" b="0" i="0" dirty="0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 y gallant weld y </a:t>
            </a:r>
            <a:r>
              <a:rPr lang="en-GB" sz="1200" b="0" i="0" dirty="0" err="1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gwaith</a:t>
            </a:r>
            <a:r>
              <a:rPr lang="en-GB" sz="1200" b="0" i="0" dirty="0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 </a:t>
            </a:r>
            <a:r>
              <a:rPr lang="en-GB" sz="1200" b="0" i="0" dirty="0" err="1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gwych</a:t>
            </a:r>
            <a:r>
              <a:rPr lang="en-GB" sz="1200" b="0" i="0" dirty="0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 </a:t>
            </a:r>
            <a:r>
              <a:rPr lang="en-GB" sz="1200" b="0" i="0" dirty="0" err="1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rydych</a:t>
            </a:r>
            <a:r>
              <a:rPr lang="en-GB" sz="1200" b="0" i="0" dirty="0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 </a:t>
            </a:r>
            <a:r>
              <a:rPr lang="en-GB" sz="1200" b="0" i="0" dirty="0" err="1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chi'n</a:t>
            </a:r>
            <a:r>
              <a:rPr lang="en-GB" sz="1200" b="0" i="0" dirty="0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 </a:t>
            </a:r>
            <a:r>
              <a:rPr lang="en-GB" sz="1200" b="0" i="0" dirty="0" err="1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ei</a:t>
            </a:r>
            <a:r>
              <a:rPr lang="en-GB" sz="1200" b="0" i="0" dirty="0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 </a:t>
            </a:r>
            <a:r>
              <a:rPr lang="en-GB" sz="1200" b="0" i="0" dirty="0" err="1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wneud</a:t>
            </a:r>
            <a:r>
              <a:rPr lang="en-GB" sz="1200" b="0" i="0" dirty="0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 </a:t>
            </a:r>
            <a:r>
              <a:rPr lang="en-GB" sz="1200" b="0" i="0" dirty="0" err="1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hefyd</a:t>
            </a:r>
            <a:r>
              <a:rPr lang="en-GB" sz="1200" b="0" i="0" dirty="0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. </a:t>
            </a:r>
          </a:p>
          <a:p>
            <a:pPr marL="0" marR="0" lvl="0" indent="0" algn="l" defTabSz="9661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b="0" i="0" dirty="0">
              <a:solidFill>
                <a:srgbClr val="111111"/>
              </a:solidFill>
              <a:effectLst/>
              <a:latin typeface="Roboto"/>
              <a:ea typeface="Roboto"/>
              <a:cs typeface="Roboto"/>
            </a:endParaRPr>
          </a:p>
          <a:p>
            <a:pPr marL="0" marR="0" lvl="0" indent="0" algn="l" defTabSz="9661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i="0" dirty="0" err="1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Gallwch</a:t>
            </a:r>
            <a:r>
              <a:rPr lang="en-GB" sz="1200" b="0" i="0" dirty="0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 </a:t>
            </a:r>
            <a:r>
              <a:rPr lang="en-GB" sz="1200" b="0" i="0" dirty="0" err="1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hefyd</a:t>
            </a:r>
            <a:r>
              <a:rPr lang="en-GB" sz="1200" b="0" i="0" dirty="0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 </a:t>
            </a:r>
            <a:r>
              <a:rPr lang="en-GB" sz="1200" b="0" i="0" dirty="0" err="1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rannu</a:t>
            </a:r>
            <a:r>
              <a:rPr lang="en-GB" sz="1200" b="0" i="0" dirty="0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 </a:t>
            </a:r>
            <a:r>
              <a:rPr lang="en-GB" sz="1200" b="0" i="0" dirty="0" err="1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lluniau</a:t>
            </a:r>
            <a:r>
              <a:rPr lang="en-GB" sz="1200" b="0" i="0" dirty="0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 a </a:t>
            </a:r>
            <a:r>
              <a:rPr lang="en-GB" sz="1200" b="0" i="0" dirty="0" err="1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dyfyniadau</a:t>
            </a:r>
            <a:r>
              <a:rPr lang="en-GB" sz="1200" b="0" i="0" dirty="0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 </a:t>
            </a:r>
            <a:r>
              <a:rPr lang="en-GB" sz="1200" b="0" i="0" dirty="0" err="1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gyda’ch</a:t>
            </a:r>
            <a:r>
              <a:rPr lang="en-GB" sz="1200" b="0" i="0" dirty="0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 </a:t>
            </a:r>
            <a:r>
              <a:rPr lang="en-GB" sz="1200" b="0" i="0" dirty="0" err="1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Cydlynydd</a:t>
            </a:r>
            <a:r>
              <a:rPr lang="en-GB" sz="1200" b="0" i="0" dirty="0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 Living Streets </a:t>
            </a:r>
            <a:r>
              <a:rPr lang="en-GB" sz="1200" b="0" i="0" dirty="0" err="1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drwy</a:t>
            </a:r>
            <a:r>
              <a:rPr lang="en-GB" sz="1200" b="0" i="0" dirty="0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 </a:t>
            </a:r>
            <a:r>
              <a:rPr lang="en-GB" sz="1200" b="0" i="0" dirty="0" err="1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gydol</a:t>
            </a:r>
            <a:r>
              <a:rPr lang="en-GB" sz="1200" b="0" i="0" dirty="0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 y </a:t>
            </a:r>
            <a:r>
              <a:rPr lang="en-GB" sz="1200" b="0" i="0" dirty="0" err="1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flwyddyn</a:t>
            </a:r>
            <a:r>
              <a:rPr lang="en-GB" sz="1200" b="0" i="0" dirty="0">
                <a:solidFill>
                  <a:srgbClr val="111111"/>
                </a:solidFill>
                <a:effectLst/>
                <a:latin typeface="Roboto"/>
                <a:ea typeface="Roboto"/>
                <a:cs typeface="Roboto"/>
              </a:rPr>
              <a:t>!</a:t>
            </a:r>
            <a:endParaRPr lang="en-GB" b="1" dirty="0">
              <a:cs typeface="Calibri" panose="020F0502020204030204"/>
            </a:endParaRPr>
          </a:p>
          <a:p>
            <a:endParaRPr lang="en-US" dirty="0">
              <a:cs typeface="Calibri" panose="020F0502020204030204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FFE478-4FE1-F21D-A945-35B5B1448C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7CA32C-1A34-40F1-9D3A-F8EA8535A424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685648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39738" y="1252538"/>
            <a:ext cx="6010275" cy="33813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sz="1200" dirty="0" err="1">
                <a:latin typeface="Calibri"/>
                <a:ea typeface="Times New Roman" panose="02020603050405020304" pitchFamily="18" charset="0"/>
                <a:cs typeface="Calibri"/>
              </a:rPr>
              <a:t>Rydym</a:t>
            </a:r>
            <a:r>
              <a:rPr lang="en-US" sz="1200" dirty="0">
                <a:latin typeface="Calibri"/>
                <a:ea typeface="Times New Roman" panose="02020603050405020304" pitchFamily="18" charset="0"/>
                <a:cs typeface="Calibri"/>
              </a:rPr>
              <a:t> </a:t>
            </a:r>
            <a:r>
              <a:rPr lang="en-US" sz="1200" dirty="0" err="1">
                <a:latin typeface="Calibri"/>
                <a:ea typeface="Times New Roman" panose="02020603050405020304" pitchFamily="18" charset="0"/>
                <a:cs typeface="Calibri"/>
              </a:rPr>
              <a:t>wedi</a:t>
            </a:r>
            <a:r>
              <a:rPr lang="en-US" sz="1200" dirty="0">
                <a:latin typeface="Calibri"/>
                <a:ea typeface="Times New Roman" panose="02020603050405020304" pitchFamily="18" charset="0"/>
                <a:cs typeface="Calibri"/>
              </a:rPr>
              <a:t> </a:t>
            </a:r>
            <a:r>
              <a:rPr lang="en-US" sz="1200" dirty="0" err="1">
                <a:latin typeface="Calibri"/>
                <a:ea typeface="Times New Roman" panose="02020603050405020304" pitchFamily="18" charset="0"/>
                <a:cs typeface="Calibri"/>
              </a:rPr>
              <a:t>cyrraedd</a:t>
            </a:r>
            <a:r>
              <a:rPr lang="en-US" sz="1200" dirty="0">
                <a:latin typeface="Calibri"/>
                <a:ea typeface="Times New Roman" panose="02020603050405020304" pitchFamily="18" charset="0"/>
                <a:cs typeface="Calibri"/>
              </a:rPr>
              <a:t> </a:t>
            </a:r>
            <a:r>
              <a:rPr lang="en-US" sz="1200" dirty="0" err="1">
                <a:latin typeface="Calibri"/>
                <a:ea typeface="Times New Roman" panose="02020603050405020304" pitchFamily="18" charset="0"/>
                <a:cs typeface="Calibri"/>
              </a:rPr>
              <a:t>diwedd</a:t>
            </a:r>
            <a:r>
              <a:rPr lang="en-US" sz="1200" dirty="0">
                <a:latin typeface="Calibri"/>
                <a:ea typeface="Times New Roman" panose="02020603050405020304" pitchFamily="18" charset="0"/>
                <a:cs typeface="Calibri"/>
              </a:rPr>
              <a:t> </a:t>
            </a:r>
            <a:r>
              <a:rPr lang="en-US" sz="1200" dirty="0" err="1">
                <a:latin typeface="Calibri"/>
                <a:ea typeface="Times New Roman" panose="02020603050405020304" pitchFamily="18" charset="0"/>
                <a:cs typeface="Calibri"/>
              </a:rPr>
              <a:t>ein</a:t>
            </a:r>
            <a:r>
              <a:rPr lang="en-US" sz="1200" dirty="0">
                <a:latin typeface="Calibri"/>
                <a:ea typeface="Times New Roman" panose="02020603050405020304" pitchFamily="18" charset="0"/>
                <a:cs typeface="Calibri"/>
              </a:rPr>
              <a:t> </a:t>
            </a:r>
            <a:r>
              <a:rPr lang="en-US" sz="1200" dirty="0" err="1">
                <a:latin typeface="Calibri"/>
                <a:ea typeface="Times New Roman" panose="02020603050405020304" pitchFamily="18" charset="0"/>
                <a:cs typeface="Calibri"/>
              </a:rPr>
              <a:t>gwasanaeth</a:t>
            </a:r>
            <a:r>
              <a:rPr lang="en-US" sz="1200" dirty="0">
                <a:latin typeface="Calibri"/>
                <a:ea typeface="Times New Roman" panose="02020603050405020304" pitchFamily="18" charset="0"/>
                <a:cs typeface="Calibri"/>
              </a:rPr>
              <a:t> </a:t>
            </a:r>
            <a:r>
              <a:rPr lang="en-US" sz="1200" dirty="0" err="1">
                <a:latin typeface="Calibri"/>
                <a:ea typeface="Times New Roman" panose="02020603050405020304" pitchFamily="18" charset="0"/>
                <a:cs typeface="Calibri"/>
              </a:rPr>
              <a:t>heddiw</a:t>
            </a:r>
            <a:r>
              <a:rPr lang="en-US" sz="1200" dirty="0">
                <a:latin typeface="Calibri"/>
                <a:ea typeface="Times New Roman" panose="02020603050405020304" pitchFamily="18" charset="0"/>
                <a:cs typeface="Calibri"/>
              </a:rPr>
              <a:t>. </a:t>
            </a:r>
            <a:r>
              <a:rPr lang="en-US" sz="1200" dirty="0" err="1">
                <a:latin typeface="Calibri"/>
                <a:ea typeface="Times New Roman" panose="02020603050405020304" pitchFamily="18" charset="0"/>
                <a:cs typeface="Calibri"/>
              </a:rPr>
              <a:t>Cofiwch</a:t>
            </a:r>
            <a:r>
              <a:rPr lang="en-US" sz="1200" dirty="0">
                <a:latin typeface="Calibri"/>
                <a:ea typeface="Times New Roman" panose="02020603050405020304" pitchFamily="18" charset="0"/>
                <a:cs typeface="Calibri"/>
              </a:rPr>
              <a:t> yr </a:t>
            </a:r>
            <a:r>
              <a:rPr lang="en-US" sz="1200" dirty="0" err="1">
                <a:latin typeface="Calibri"/>
                <a:ea typeface="Times New Roman" panose="02020603050405020304" pitchFamily="18" charset="0"/>
                <a:cs typeface="Calibri"/>
              </a:rPr>
              <a:t>holl</a:t>
            </a:r>
            <a:r>
              <a:rPr lang="en-US" sz="1200" dirty="0">
                <a:latin typeface="Calibri"/>
                <a:ea typeface="Times New Roman" panose="02020603050405020304" pitchFamily="18" charset="0"/>
                <a:cs typeface="Calibri"/>
              </a:rPr>
              <a:t> </a:t>
            </a:r>
            <a:r>
              <a:rPr lang="en-US" sz="1200" dirty="0" err="1">
                <a:latin typeface="Calibri"/>
                <a:ea typeface="Times New Roman" panose="02020603050405020304" pitchFamily="18" charset="0"/>
                <a:cs typeface="Calibri"/>
              </a:rPr>
              <a:t>ffeithiau</a:t>
            </a:r>
            <a:r>
              <a:rPr lang="en-US" sz="1200" dirty="0">
                <a:latin typeface="Calibri"/>
                <a:ea typeface="Times New Roman" panose="02020603050405020304" pitchFamily="18" charset="0"/>
                <a:cs typeface="Calibri"/>
              </a:rPr>
              <a:t> </a:t>
            </a:r>
            <a:r>
              <a:rPr lang="en-US" sz="1200" dirty="0" err="1">
                <a:latin typeface="Calibri"/>
                <a:ea typeface="Times New Roman" panose="02020603050405020304" pitchFamily="18" charset="0"/>
                <a:cs typeface="Calibri"/>
              </a:rPr>
              <a:t>gwych</a:t>
            </a:r>
            <a:r>
              <a:rPr lang="en-US" sz="1200" dirty="0">
                <a:latin typeface="Calibri"/>
                <a:ea typeface="Times New Roman" panose="02020603050405020304" pitchFamily="18" charset="0"/>
                <a:cs typeface="Calibri"/>
              </a:rPr>
              <a:t> am </a:t>
            </a:r>
            <a:r>
              <a:rPr lang="en-US" sz="1200" dirty="0" err="1">
                <a:latin typeface="Calibri"/>
                <a:ea typeface="Times New Roman" panose="02020603050405020304" pitchFamily="18" charset="0"/>
                <a:cs typeface="Calibri"/>
              </a:rPr>
              <a:t>gerdded</a:t>
            </a:r>
            <a:r>
              <a:rPr lang="en-US" sz="1200" dirty="0">
                <a:latin typeface="Calibri"/>
                <a:ea typeface="Times New Roman" panose="02020603050405020304" pitchFamily="18" charset="0"/>
                <a:cs typeface="Calibri"/>
              </a:rPr>
              <a:t> </a:t>
            </a:r>
            <a:r>
              <a:rPr lang="en-US" sz="1200" dirty="0" err="1">
                <a:latin typeface="Calibri"/>
                <a:ea typeface="Times New Roman" panose="02020603050405020304" pitchFamily="18" charset="0"/>
                <a:cs typeface="Calibri"/>
              </a:rPr>
              <a:t>ddaru</a:t>
            </a:r>
            <a:r>
              <a:rPr lang="en-US" sz="1200" dirty="0">
                <a:latin typeface="Calibri"/>
                <a:ea typeface="Times New Roman" panose="02020603050405020304" pitchFamily="18" charset="0"/>
                <a:cs typeface="Calibri"/>
              </a:rPr>
              <a:t> ci </a:t>
            </a:r>
            <a:r>
              <a:rPr lang="en-US" sz="1200" dirty="0" err="1">
                <a:latin typeface="Calibri"/>
                <a:ea typeface="Times New Roman" panose="02020603050405020304" pitchFamily="18" charset="0"/>
                <a:cs typeface="Calibri"/>
              </a:rPr>
              <a:t>ddysgu</a:t>
            </a:r>
            <a:r>
              <a:rPr lang="en-US" sz="1200" dirty="0">
                <a:latin typeface="Calibri"/>
                <a:ea typeface="Times New Roman" panose="02020603050405020304" pitchFamily="18" charset="0"/>
                <a:cs typeface="Calibri"/>
              </a:rPr>
              <a:t> </a:t>
            </a:r>
            <a:r>
              <a:rPr lang="en-US" sz="1200" dirty="0" err="1">
                <a:latin typeface="Calibri"/>
                <a:ea typeface="Times New Roman" panose="02020603050405020304" pitchFamily="18" charset="0"/>
                <a:cs typeface="Calibri"/>
              </a:rPr>
              <a:t>yn</a:t>
            </a:r>
            <a:r>
              <a:rPr lang="en-US" sz="1200" dirty="0">
                <a:latin typeface="Calibri"/>
                <a:ea typeface="Times New Roman" panose="02020603050405020304" pitchFamily="18" charset="0"/>
                <a:cs typeface="Calibri"/>
              </a:rPr>
              <a:t> </a:t>
            </a:r>
            <a:r>
              <a:rPr lang="en-US" sz="1200" dirty="0" err="1">
                <a:latin typeface="Calibri"/>
                <a:ea typeface="Times New Roman" panose="02020603050405020304" pitchFamily="18" charset="0"/>
                <a:cs typeface="Calibri"/>
              </a:rPr>
              <a:t>ystod</a:t>
            </a:r>
            <a:r>
              <a:rPr lang="en-US" sz="1200" dirty="0">
                <a:latin typeface="Calibri"/>
                <a:ea typeface="Times New Roman" panose="02020603050405020304" pitchFamily="18" charset="0"/>
                <a:cs typeface="Calibri"/>
              </a:rPr>
              <a:t> y </a:t>
            </a:r>
            <a:r>
              <a:rPr lang="en-US" sz="1200" dirty="0" err="1">
                <a:latin typeface="Calibri"/>
                <a:ea typeface="Times New Roman" panose="02020603050405020304" pitchFamily="18" charset="0"/>
                <a:cs typeface="Calibri"/>
              </a:rPr>
              <a:t>cwis</a:t>
            </a:r>
            <a:r>
              <a:rPr lang="en-US" sz="1200" dirty="0">
                <a:latin typeface="Calibri"/>
                <a:ea typeface="Times New Roman" panose="02020603050405020304" pitchFamily="18" charset="0"/>
                <a:cs typeface="Calibri"/>
              </a:rPr>
              <a:t>. </a:t>
            </a:r>
          </a:p>
          <a:p>
            <a:pPr>
              <a:defRPr/>
            </a:pPr>
            <a:endParaRPr lang="en-US" sz="1200" dirty="0">
              <a:latin typeface="Calibri"/>
              <a:ea typeface="Times New Roman" panose="02020603050405020304" pitchFamily="18" charset="0"/>
              <a:cs typeface="Calibri"/>
            </a:endParaRPr>
          </a:p>
          <a:p>
            <a:pPr>
              <a:defRPr/>
            </a:pPr>
            <a:r>
              <a:rPr lang="en-US" sz="1200" dirty="0">
                <a:latin typeface="Calibri"/>
                <a:ea typeface="Times New Roman" panose="02020603050405020304" pitchFamily="18" charset="0"/>
                <a:cs typeface="Calibri"/>
              </a:rPr>
              <a:t>Y </a:t>
            </a:r>
            <a:r>
              <a:rPr lang="en-US" sz="1200" dirty="0" err="1">
                <a:latin typeface="Calibri"/>
                <a:ea typeface="Times New Roman" panose="02020603050405020304" pitchFamily="18" charset="0"/>
                <a:cs typeface="Calibri"/>
              </a:rPr>
              <a:t>mwyaf</a:t>
            </a:r>
            <a:r>
              <a:rPr lang="en-US" sz="1200" dirty="0">
                <a:latin typeface="Calibri"/>
                <a:ea typeface="Times New Roman" panose="02020603050405020304" pitchFamily="18" charset="0"/>
                <a:cs typeface="Calibri"/>
              </a:rPr>
              <a:t> </a:t>
            </a:r>
            <a:r>
              <a:rPr lang="en-US" sz="1200" dirty="0" err="1">
                <a:latin typeface="Calibri"/>
                <a:ea typeface="Times New Roman" panose="02020603050405020304" pitchFamily="18" charset="0"/>
                <a:cs typeface="Calibri"/>
              </a:rPr>
              <a:t>rydych</a:t>
            </a:r>
            <a:r>
              <a:rPr lang="en-US" sz="1200" dirty="0">
                <a:latin typeface="Calibri"/>
                <a:ea typeface="Times New Roman" panose="02020603050405020304" pitchFamily="18" charset="0"/>
                <a:cs typeface="Calibri"/>
              </a:rPr>
              <a:t> </a:t>
            </a:r>
            <a:r>
              <a:rPr lang="en-US" sz="1200" dirty="0" err="1">
                <a:latin typeface="Calibri"/>
                <a:ea typeface="Times New Roman" panose="02020603050405020304" pitchFamily="18" charset="0"/>
                <a:cs typeface="Calibri"/>
              </a:rPr>
              <a:t>chi'n</a:t>
            </a:r>
            <a:r>
              <a:rPr lang="en-US" sz="1200" dirty="0">
                <a:latin typeface="Calibri"/>
                <a:ea typeface="Times New Roman" panose="02020603050405020304" pitchFamily="18" charset="0"/>
                <a:cs typeface="Calibri"/>
              </a:rPr>
              <a:t> </a:t>
            </a:r>
            <a:r>
              <a:rPr lang="en-US" sz="1200" dirty="0" err="1">
                <a:latin typeface="Calibri"/>
                <a:ea typeface="Times New Roman" panose="02020603050405020304" pitchFamily="18" charset="0"/>
                <a:cs typeface="Calibri"/>
              </a:rPr>
              <a:t>cerdded</a:t>
            </a:r>
            <a:r>
              <a:rPr lang="en-US" sz="1200" dirty="0">
                <a:latin typeface="Calibri"/>
                <a:ea typeface="Times New Roman" panose="02020603050405020304" pitchFamily="18" charset="0"/>
                <a:cs typeface="Calibri"/>
              </a:rPr>
              <a:t>, </a:t>
            </a:r>
            <a:r>
              <a:rPr lang="en-US" sz="1200" dirty="0" err="1">
                <a:latin typeface="Calibri"/>
                <a:ea typeface="Times New Roman" panose="02020603050405020304" pitchFamily="18" charset="0"/>
                <a:cs typeface="Calibri"/>
              </a:rPr>
              <a:t>olwynio</a:t>
            </a:r>
            <a:r>
              <a:rPr lang="en-US" sz="1200" dirty="0">
                <a:latin typeface="Calibri"/>
                <a:ea typeface="Times New Roman" panose="02020603050405020304" pitchFamily="18" charset="0"/>
                <a:cs typeface="Calibri"/>
              </a:rPr>
              <a:t>, </a:t>
            </a:r>
            <a:r>
              <a:rPr lang="en-US" sz="1200" dirty="0" err="1">
                <a:latin typeface="Calibri"/>
                <a:ea typeface="Times New Roman" panose="02020603050405020304" pitchFamily="18" charset="0"/>
                <a:cs typeface="Calibri"/>
              </a:rPr>
              <a:t>sgwtera</a:t>
            </a:r>
            <a:r>
              <a:rPr lang="en-US" sz="1200" dirty="0">
                <a:latin typeface="Calibri"/>
                <a:ea typeface="Times New Roman" panose="02020603050405020304" pitchFamily="18" charset="0"/>
                <a:cs typeface="Calibri"/>
              </a:rPr>
              <a:t> neu </a:t>
            </a:r>
            <a:r>
              <a:rPr lang="en-US" sz="1200" dirty="0" err="1">
                <a:latin typeface="Calibri"/>
                <a:ea typeface="Times New Roman" panose="02020603050405020304" pitchFamily="18" charset="0"/>
                <a:cs typeface="Calibri"/>
              </a:rPr>
              <a:t>beicio</a:t>
            </a:r>
            <a:r>
              <a:rPr lang="en-US" sz="1200" dirty="0">
                <a:latin typeface="Calibri"/>
                <a:ea typeface="Times New Roman" panose="02020603050405020304" pitchFamily="18" charset="0"/>
                <a:cs typeface="Calibri"/>
              </a:rPr>
              <a:t> </a:t>
            </a:r>
            <a:r>
              <a:rPr lang="en-US" sz="1200" dirty="0" err="1">
                <a:latin typeface="Calibri"/>
                <a:ea typeface="Times New Roman" panose="02020603050405020304" pitchFamily="18" charset="0"/>
                <a:cs typeface="Calibri"/>
              </a:rPr>
              <a:t>i'r</a:t>
            </a:r>
            <a:r>
              <a:rPr lang="en-US" sz="1200" dirty="0">
                <a:latin typeface="Calibri"/>
                <a:ea typeface="Times New Roman" panose="02020603050405020304" pitchFamily="18" charset="0"/>
                <a:cs typeface="Calibri"/>
              </a:rPr>
              <a:t> </a:t>
            </a:r>
            <a:r>
              <a:rPr lang="en-US" sz="1200" dirty="0" err="1">
                <a:latin typeface="Calibri"/>
                <a:ea typeface="Times New Roman" panose="02020603050405020304" pitchFamily="18" charset="0"/>
                <a:cs typeface="Calibri"/>
              </a:rPr>
              <a:t>ysgol</a:t>
            </a:r>
            <a:r>
              <a:rPr lang="en-US" sz="1200" dirty="0">
                <a:latin typeface="Calibri"/>
                <a:ea typeface="Times New Roman" panose="02020603050405020304" pitchFamily="18" charset="0"/>
                <a:cs typeface="Calibri"/>
              </a:rPr>
              <a:t> - y </a:t>
            </a:r>
            <a:r>
              <a:rPr lang="en-US" sz="1200" dirty="0" err="1">
                <a:latin typeface="Calibri"/>
                <a:ea typeface="Times New Roman" panose="02020603050405020304" pitchFamily="18" charset="0"/>
                <a:cs typeface="Calibri"/>
              </a:rPr>
              <a:t>gorau</a:t>
            </a:r>
            <a:r>
              <a:rPr lang="en-US" sz="1200" dirty="0">
                <a:latin typeface="Calibri"/>
                <a:ea typeface="Times New Roman" panose="02020603050405020304" pitchFamily="18" charset="0"/>
                <a:cs typeface="Calibri"/>
              </a:rPr>
              <a:t> </a:t>
            </a:r>
            <a:r>
              <a:rPr lang="en-US" sz="1200" dirty="0" err="1">
                <a:latin typeface="Calibri"/>
                <a:ea typeface="Times New Roman" panose="02020603050405020304" pitchFamily="18" charset="0"/>
                <a:cs typeface="Calibri"/>
              </a:rPr>
              <a:t>bydd</a:t>
            </a:r>
            <a:r>
              <a:rPr lang="en-US" sz="1200" dirty="0">
                <a:latin typeface="Calibri"/>
                <a:ea typeface="Times New Roman" panose="02020603050405020304" pitchFamily="18" charset="0"/>
                <a:cs typeface="Calibri"/>
              </a:rPr>
              <a:t> </a:t>
            </a:r>
            <a:r>
              <a:rPr lang="en-US" sz="1200" dirty="0" err="1">
                <a:latin typeface="Calibri"/>
                <a:ea typeface="Times New Roman" panose="02020603050405020304" pitchFamily="18" charset="0"/>
                <a:cs typeface="Calibri"/>
              </a:rPr>
              <a:t>eich</a:t>
            </a:r>
            <a:r>
              <a:rPr lang="en-US" sz="1200" dirty="0">
                <a:latin typeface="Calibri"/>
                <a:ea typeface="Times New Roman" panose="02020603050405020304" pitchFamily="18" charset="0"/>
                <a:cs typeface="Calibri"/>
              </a:rPr>
              <a:t> </a:t>
            </a:r>
            <a:r>
              <a:rPr lang="en-US" sz="1200" dirty="0" err="1">
                <a:latin typeface="Calibri"/>
                <a:ea typeface="Times New Roman" panose="02020603050405020304" pitchFamily="18" charset="0"/>
                <a:cs typeface="Calibri"/>
              </a:rPr>
              <a:t>diwrnod</a:t>
            </a:r>
            <a:r>
              <a:rPr lang="en-US" sz="1200" dirty="0">
                <a:latin typeface="Calibri"/>
                <a:ea typeface="Times New Roman" panose="02020603050405020304" pitchFamily="18" charset="0"/>
                <a:cs typeface="Calibri"/>
              </a:rPr>
              <a:t>. </a:t>
            </a:r>
          </a:p>
          <a:p>
            <a:pPr>
              <a:defRPr/>
            </a:pPr>
            <a:endParaRPr lang="en-US" sz="1200" dirty="0">
              <a:latin typeface="Calibri"/>
              <a:ea typeface="Times New Roman" panose="02020603050405020304" pitchFamily="18" charset="0"/>
              <a:cs typeface="Calibri"/>
            </a:endParaRPr>
          </a:p>
          <a:p>
            <a:pPr>
              <a:defRPr/>
            </a:pPr>
            <a:r>
              <a:rPr lang="en-US" sz="1200" dirty="0">
                <a:latin typeface="Calibri"/>
                <a:ea typeface="Times New Roman" panose="02020603050405020304" pitchFamily="18" charset="0"/>
                <a:cs typeface="Calibri"/>
              </a:rPr>
              <a:t>Diolch am </a:t>
            </a:r>
            <a:r>
              <a:rPr lang="en-US" sz="1200" dirty="0" err="1">
                <a:latin typeface="Calibri"/>
                <a:ea typeface="Times New Roman" panose="02020603050405020304" pitchFamily="18" charset="0"/>
                <a:cs typeface="Calibri"/>
              </a:rPr>
              <a:t>wrando</a:t>
            </a:r>
            <a:r>
              <a:rPr lang="en-US" sz="1200" dirty="0">
                <a:latin typeface="Calibri"/>
                <a:ea typeface="Times New Roman" panose="02020603050405020304" pitchFamily="18" charset="0"/>
                <a:cs typeface="Calibri"/>
              </a:rPr>
              <a:t> a </a:t>
            </a:r>
            <a:r>
              <a:rPr lang="en-US" sz="1200" dirty="0" err="1">
                <a:latin typeface="Calibri"/>
                <a:ea typeface="Times New Roman" panose="02020603050405020304" pitchFamily="18" charset="0"/>
                <a:cs typeface="Calibri"/>
              </a:rPr>
              <a:t>daliwch</a:t>
            </a:r>
            <a:r>
              <a:rPr lang="en-US" sz="1200" dirty="0">
                <a:latin typeface="Calibri"/>
                <a:ea typeface="Times New Roman" panose="02020603050405020304" pitchFamily="18" charset="0"/>
                <a:cs typeface="Calibri"/>
              </a:rPr>
              <a:t> </a:t>
            </a:r>
            <a:r>
              <a:rPr lang="en-US" sz="1200" dirty="0" err="1">
                <a:latin typeface="Calibri"/>
                <a:ea typeface="Times New Roman" panose="02020603050405020304" pitchFamily="18" charset="0"/>
                <a:cs typeface="Calibri"/>
              </a:rPr>
              <a:t>ati</a:t>
            </a:r>
            <a:r>
              <a:rPr lang="en-US" sz="1200" dirty="0">
                <a:latin typeface="Calibri"/>
                <a:ea typeface="Times New Roman" panose="02020603050405020304" pitchFamily="18" charset="0"/>
                <a:cs typeface="Calibri"/>
              </a:rPr>
              <a:t> I </a:t>
            </a:r>
            <a:r>
              <a:rPr lang="en-US" sz="1200" dirty="0" err="1">
                <a:latin typeface="Calibri"/>
                <a:ea typeface="Times New Roman" panose="02020603050405020304" pitchFamily="18" charset="0"/>
                <a:cs typeface="Calibri"/>
              </a:rPr>
              <a:t>gerdded</a:t>
            </a:r>
            <a:r>
              <a:rPr lang="en-US" sz="1200" dirty="0">
                <a:latin typeface="Calibri"/>
                <a:ea typeface="Times New Roman" panose="02020603050405020304" pitchFamily="18" charset="0"/>
                <a:cs typeface="Calibri"/>
              </a:rPr>
              <a:t>! </a:t>
            </a:r>
          </a:p>
          <a:p>
            <a:pPr>
              <a:defRPr/>
            </a:pPr>
            <a:endParaRPr lang="en-US" sz="1200" dirty="0">
              <a:latin typeface="Calibri"/>
              <a:ea typeface="Times New Roman" panose="02020603050405020304" pitchFamily="18" charset="0"/>
              <a:cs typeface="Calibri"/>
            </a:endParaRPr>
          </a:p>
          <a:p>
            <a:pPr>
              <a:defRPr/>
            </a:pPr>
            <a:r>
              <a:rPr lang="en-US" sz="1200" dirty="0">
                <a:latin typeface="Calibri"/>
                <a:ea typeface="Times New Roman" panose="02020603050405020304" pitchFamily="18" charset="0"/>
                <a:cs typeface="Calibri"/>
              </a:rPr>
              <a:t>Hwyl </a:t>
            </a:r>
            <a:r>
              <a:rPr lang="en-US" sz="1200" dirty="0" err="1">
                <a:latin typeface="Calibri"/>
                <a:ea typeface="Times New Roman" panose="02020603050405020304" pitchFamily="18" charset="0"/>
                <a:cs typeface="Calibri"/>
              </a:rPr>
              <a:t>fawr</a:t>
            </a:r>
            <a:r>
              <a:rPr lang="en-US" sz="1200" dirty="0">
                <a:latin typeface="Calibri"/>
                <a:ea typeface="Times New Roman" panose="02020603050405020304" pitchFamily="18" charset="0"/>
                <a:cs typeface="Calibri"/>
              </a:rPr>
              <a:t>.</a:t>
            </a:r>
          </a:p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7CA32C-1A34-40F1-9D3A-F8EA8535A424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32784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494B3-9D20-47EE-AA40-37274A6C7702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4B839-929A-4949-B092-D0714C8475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9210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494B3-9D20-47EE-AA40-37274A6C7702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4B839-929A-4949-B092-D0714C8475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365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494B3-9D20-47EE-AA40-37274A6C7702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4B839-929A-4949-B092-D0714C8475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7620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494B3-9D20-47EE-AA40-37274A6C7702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4B839-929A-4949-B092-D0714C8475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0655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494B3-9D20-47EE-AA40-37274A6C7702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4B839-929A-4949-B092-D0714C8475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1643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494B3-9D20-47EE-AA40-37274A6C7702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4B839-929A-4949-B092-D0714C8475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6393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494B3-9D20-47EE-AA40-37274A6C7702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4B839-929A-4949-B092-D0714C8475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8962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494B3-9D20-47EE-AA40-37274A6C7702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4B839-929A-4949-B092-D0714C8475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6087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494B3-9D20-47EE-AA40-37274A6C7702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4B839-929A-4949-B092-D0714C8475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2535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494B3-9D20-47EE-AA40-37274A6C7702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4B839-929A-4949-B092-D0714C8475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181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494B3-9D20-47EE-AA40-37274A6C7702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4B839-929A-4949-B092-D0714C8475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8553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8171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7068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rgbClr val="A7C7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9975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rgbClr val="FFDA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4765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Pr>
        <a:solidFill>
          <a:srgbClr val="FFDA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5485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8421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solidFill>
          <a:srgbClr val="A7C7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9470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rgbClr val="A7C7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70744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14309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2205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bg>
      <p:bgPr>
        <a:solidFill>
          <a:srgbClr val="FFDA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964603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98364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494B3-9D20-47EE-AA40-37274A6C7702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4B839-929A-4949-B092-D0714C8475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327227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91" indent="0" algn="ctr">
              <a:buNone/>
              <a:defRPr sz="1500"/>
            </a:lvl2pPr>
            <a:lvl3pPr marL="685783" indent="0" algn="ctr">
              <a:buNone/>
              <a:defRPr sz="1351"/>
            </a:lvl3pPr>
            <a:lvl4pPr marL="1028674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9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1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494B3-9D20-47EE-AA40-37274A6C7702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4B839-929A-4949-B092-D0714C8475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8338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494B3-9D20-47EE-AA40-37274A6C7702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4B839-929A-4949-B092-D0714C8475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7395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2" y="1709744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2" y="4589468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89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1">
                <a:solidFill>
                  <a:schemeClr val="tx1">
                    <a:tint val="75000"/>
                  </a:schemeClr>
                </a:solidFill>
              </a:defRPr>
            </a:lvl3pPr>
            <a:lvl4pPr marL="102867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494B3-9D20-47EE-AA40-37274A6C7702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4B839-929A-4949-B092-D0714C8475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6129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494B3-9D20-47EE-AA40-37274A6C7702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4B839-929A-4949-B092-D0714C8475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2913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91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1" indent="0">
              <a:buNone/>
              <a:defRPr sz="1500" b="1"/>
            </a:lvl2pPr>
            <a:lvl3pPr marL="685783" indent="0">
              <a:buNone/>
              <a:defRPr sz="1351" b="1"/>
            </a:lvl3pPr>
            <a:lvl4pPr marL="1028674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9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1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91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1" indent="0">
              <a:buNone/>
              <a:defRPr sz="1500" b="1"/>
            </a:lvl2pPr>
            <a:lvl3pPr marL="685783" indent="0">
              <a:buNone/>
              <a:defRPr sz="1351" b="1"/>
            </a:lvl3pPr>
            <a:lvl4pPr marL="1028674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9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1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494B3-9D20-47EE-AA40-37274A6C7702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4B839-929A-4949-B092-D0714C8475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8500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494B3-9D20-47EE-AA40-37274A6C7702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4B839-929A-4949-B092-D0714C8475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5595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494B3-9D20-47EE-AA40-37274A6C7702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4B839-929A-4949-B092-D0714C8475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7278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30"/>
            <a:ext cx="6172201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90" y="2057401"/>
            <a:ext cx="3932236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891" indent="0">
              <a:buNone/>
              <a:defRPr sz="1051"/>
            </a:lvl2pPr>
            <a:lvl3pPr marL="685783" indent="0">
              <a:buNone/>
              <a:defRPr sz="900"/>
            </a:lvl3pPr>
            <a:lvl4pPr marL="1028674" indent="0">
              <a:buNone/>
              <a:defRPr sz="751"/>
            </a:lvl4pPr>
            <a:lvl5pPr marL="1371566" indent="0">
              <a:buNone/>
              <a:defRPr sz="751"/>
            </a:lvl5pPr>
            <a:lvl6pPr marL="1714457" indent="0">
              <a:buNone/>
              <a:defRPr sz="751"/>
            </a:lvl6pPr>
            <a:lvl7pPr marL="2057349" indent="0">
              <a:buNone/>
              <a:defRPr sz="751"/>
            </a:lvl7pPr>
            <a:lvl8pPr marL="2400240" indent="0">
              <a:buNone/>
              <a:defRPr sz="751"/>
            </a:lvl8pPr>
            <a:lvl9pPr marL="2743131" indent="0">
              <a:buNone/>
              <a:defRPr sz="75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494B3-9D20-47EE-AA40-37274A6C7702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4B839-929A-4949-B092-D0714C8475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841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30"/>
            <a:ext cx="6172201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891" indent="0">
              <a:buNone/>
              <a:defRPr sz="2100"/>
            </a:lvl2pPr>
            <a:lvl3pPr marL="685783" indent="0">
              <a:buNone/>
              <a:defRPr sz="1800"/>
            </a:lvl3pPr>
            <a:lvl4pPr marL="1028674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9" indent="0">
              <a:buNone/>
              <a:defRPr sz="1500"/>
            </a:lvl7pPr>
            <a:lvl8pPr marL="2400240" indent="0">
              <a:buNone/>
              <a:defRPr sz="1500"/>
            </a:lvl8pPr>
            <a:lvl9pPr marL="2743131" indent="0">
              <a:buNone/>
              <a:defRPr sz="15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90" y="2057401"/>
            <a:ext cx="3932236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891" indent="0">
              <a:buNone/>
              <a:defRPr sz="1051"/>
            </a:lvl2pPr>
            <a:lvl3pPr marL="685783" indent="0">
              <a:buNone/>
              <a:defRPr sz="900"/>
            </a:lvl3pPr>
            <a:lvl4pPr marL="1028674" indent="0">
              <a:buNone/>
              <a:defRPr sz="751"/>
            </a:lvl4pPr>
            <a:lvl5pPr marL="1371566" indent="0">
              <a:buNone/>
              <a:defRPr sz="751"/>
            </a:lvl5pPr>
            <a:lvl6pPr marL="1714457" indent="0">
              <a:buNone/>
              <a:defRPr sz="751"/>
            </a:lvl6pPr>
            <a:lvl7pPr marL="2057349" indent="0">
              <a:buNone/>
              <a:defRPr sz="751"/>
            </a:lvl7pPr>
            <a:lvl8pPr marL="2400240" indent="0">
              <a:buNone/>
              <a:defRPr sz="751"/>
            </a:lvl8pPr>
            <a:lvl9pPr marL="2743131" indent="0">
              <a:buNone/>
              <a:defRPr sz="75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494B3-9D20-47EE-AA40-37274A6C7702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4B839-929A-4949-B092-D0714C8475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7629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494B3-9D20-47EE-AA40-37274A6C7702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4B839-929A-4949-B092-D0714C8475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7298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3" y="365126"/>
            <a:ext cx="2628900" cy="581183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6"/>
            <a:ext cx="7734300" cy="581183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494B3-9D20-47EE-AA40-37274A6C7702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4B839-929A-4949-B092-D0714C8475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6120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33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1867"/>
            </a:lvl1pPr>
            <a:lvl2pPr marL="342891" indent="0" algn="ctr">
              <a:buNone/>
              <a:defRPr sz="1467"/>
            </a:lvl2pPr>
            <a:lvl3pPr marL="685783" indent="0" algn="ctr">
              <a:buNone/>
              <a:defRPr sz="1333"/>
            </a:lvl3pPr>
            <a:lvl4pPr marL="1028674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9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1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494B3-9D20-47EE-AA40-37274A6C7702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4B839-929A-4949-B092-D0714C8475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623143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494B3-9D20-47EE-AA40-37274A6C7702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4B839-929A-4949-B092-D0714C8475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561915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2" y="1709740"/>
            <a:ext cx="10515600" cy="2852737"/>
          </a:xfrm>
        </p:spPr>
        <p:txBody>
          <a:bodyPr anchor="b"/>
          <a:lstStyle>
            <a:lvl1pPr>
              <a:defRPr sz="4533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2" y="4589464"/>
            <a:ext cx="10515600" cy="1500187"/>
          </a:xfrm>
        </p:spPr>
        <p:txBody>
          <a:bodyPr/>
          <a:lstStyle>
            <a:lvl1pPr marL="0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1pPr>
            <a:lvl2pPr marL="342891" indent="0">
              <a:buNone/>
              <a:defRPr sz="1467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3pPr>
            <a:lvl4pPr marL="102867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494B3-9D20-47EE-AA40-37274A6C7702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4B839-929A-4949-B092-D0714C8475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581605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494B3-9D20-47EE-AA40-37274A6C7702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4B839-929A-4949-B092-D0714C8475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016923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67" b="1"/>
            </a:lvl1pPr>
            <a:lvl2pPr marL="342891" indent="0">
              <a:buNone/>
              <a:defRPr sz="1467" b="1"/>
            </a:lvl2pPr>
            <a:lvl3pPr marL="685783" indent="0">
              <a:buNone/>
              <a:defRPr sz="1333" b="1"/>
            </a:lvl3pPr>
            <a:lvl4pPr marL="1028674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9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1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1867" b="1"/>
            </a:lvl1pPr>
            <a:lvl2pPr marL="342891" indent="0">
              <a:buNone/>
              <a:defRPr sz="1467" b="1"/>
            </a:lvl2pPr>
            <a:lvl3pPr marL="685783" indent="0">
              <a:buNone/>
              <a:defRPr sz="1333" b="1"/>
            </a:lvl3pPr>
            <a:lvl4pPr marL="1028674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9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1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494B3-9D20-47EE-AA40-37274A6C7702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4B839-929A-4949-B092-D0714C8475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195752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494B3-9D20-47EE-AA40-37274A6C7702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4B839-929A-4949-B092-D0714C8475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933829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494B3-9D20-47EE-AA40-37274A6C7702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4B839-929A-4949-B092-D0714C8475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212580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1" cy="4873625"/>
          </a:xfrm>
        </p:spPr>
        <p:txBody>
          <a:bodyPr/>
          <a:lstStyle>
            <a:lvl1pPr>
              <a:defRPr sz="2400"/>
            </a:lvl1pPr>
            <a:lvl2pPr>
              <a:defRPr sz="2133"/>
            </a:lvl2pPr>
            <a:lvl3pPr>
              <a:defRPr sz="1867"/>
            </a:lvl3pPr>
            <a:lvl4pPr>
              <a:defRPr sz="1467"/>
            </a:lvl4pPr>
            <a:lvl5pPr>
              <a:defRPr sz="1467"/>
            </a:lvl5pPr>
            <a:lvl6pPr>
              <a:defRPr sz="1467"/>
            </a:lvl6pPr>
            <a:lvl7pPr>
              <a:defRPr sz="1467"/>
            </a:lvl7pPr>
            <a:lvl8pPr>
              <a:defRPr sz="1467"/>
            </a:lvl8pPr>
            <a:lvl9pPr>
              <a:defRPr sz="14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90" y="2057401"/>
            <a:ext cx="3932236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891" indent="0">
              <a:buNone/>
              <a:defRPr sz="1067"/>
            </a:lvl2pPr>
            <a:lvl3pPr marL="685783" indent="0">
              <a:buNone/>
              <a:defRPr sz="933"/>
            </a:lvl3pPr>
            <a:lvl4pPr marL="1028674" indent="0">
              <a:buNone/>
              <a:defRPr sz="800"/>
            </a:lvl4pPr>
            <a:lvl5pPr marL="1371566" indent="0">
              <a:buNone/>
              <a:defRPr sz="800"/>
            </a:lvl5pPr>
            <a:lvl6pPr marL="1714457" indent="0">
              <a:buNone/>
              <a:defRPr sz="800"/>
            </a:lvl6pPr>
            <a:lvl7pPr marL="2057349" indent="0">
              <a:buNone/>
              <a:defRPr sz="800"/>
            </a:lvl7pPr>
            <a:lvl8pPr marL="2400240" indent="0">
              <a:buNone/>
              <a:defRPr sz="800"/>
            </a:lvl8pPr>
            <a:lvl9pPr marL="2743131" indent="0">
              <a:buNone/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494B3-9D20-47EE-AA40-37274A6C7702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4B839-929A-4949-B092-D0714C8475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285543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6"/>
            <a:ext cx="6172201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891" indent="0">
              <a:buNone/>
              <a:defRPr sz="2133"/>
            </a:lvl2pPr>
            <a:lvl3pPr marL="685783" indent="0">
              <a:buNone/>
              <a:defRPr sz="1867"/>
            </a:lvl3pPr>
            <a:lvl4pPr marL="1028674" indent="0">
              <a:buNone/>
              <a:defRPr sz="1467"/>
            </a:lvl4pPr>
            <a:lvl5pPr marL="1371566" indent="0">
              <a:buNone/>
              <a:defRPr sz="1467"/>
            </a:lvl5pPr>
            <a:lvl6pPr marL="1714457" indent="0">
              <a:buNone/>
              <a:defRPr sz="1467"/>
            </a:lvl6pPr>
            <a:lvl7pPr marL="2057349" indent="0">
              <a:buNone/>
              <a:defRPr sz="1467"/>
            </a:lvl7pPr>
            <a:lvl8pPr marL="2400240" indent="0">
              <a:buNone/>
              <a:defRPr sz="1467"/>
            </a:lvl8pPr>
            <a:lvl9pPr marL="2743131" indent="0">
              <a:buNone/>
              <a:defRPr sz="1467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90" y="2057401"/>
            <a:ext cx="3932236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891" indent="0">
              <a:buNone/>
              <a:defRPr sz="1067"/>
            </a:lvl2pPr>
            <a:lvl3pPr marL="685783" indent="0">
              <a:buNone/>
              <a:defRPr sz="933"/>
            </a:lvl3pPr>
            <a:lvl4pPr marL="1028674" indent="0">
              <a:buNone/>
              <a:defRPr sz="800"/>
            </a:lvl4pPr>
            <a:lvl5pPr marL="1371566" indent="0">
              <a:buNone/>
              <a:defRPr sz="800"/>
            </a:lvl5pPr>
            <a:lvl6pPr marL="1714457" indent="0">
              <a:buNone/>
              <a:defRPr sz="800"/>
            </a:lvl6pPr>
            <a:lvl7pPr marL="2057349" indent="0">
              <a:buNone/>
              <a:defRPr sz="800"/>
            </a:lvl7pPr>
            <a:lvl8pPr marL="2400240" indent="0">
              <a:buNone/>
              <a:defRPr sz="800"/>
            </a:lvl8pPr>
            <a:lvl9pPr marL="2743131" indent="0">
              <a:buNone/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494B3-9D20-47EE-AA40-37274A6C7702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4B839-929A-4949-B092-D0714C8475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881651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494B3-9D20-47EE-AA40-37274A6C7702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4B839-929A-4949-B092-D0714C8475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456638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899" y="365126"/>
            <a:ext cx="2628900" cy="581183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365126"/>
            <a:ext cx="7734300" cy="581183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494B3-9D20-47EE-AA40-37274A6C7702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4B839-929A-4949-B092-D0714C8475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090673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89302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05858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204922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70591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98606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10422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51153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77789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59068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89580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686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8.xml"/><Relationship Id="rId1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38.xml"/><Relationship Id="rId21" Type="http://schemas.openxmlformats.org/officeDocument/2006/relationships/slideLayout" Target="../slideLayouts/slideLayout56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17" Type="http://schemas.openxmlformats.org/officeDocument/2006/relationships/slideLayout" Target="../slideLayouts/slideLayout52.xml"/><Relationship Id="rId2" Type="http://schemas.openxmlformats.org/officeDocument/2006/relationships/slideLayout" Target="../slideLayouts/slideLayout37.xml"/><Relationship Id="rId16" Type="http://schemas.openxmlformats.org/officeDocument/2006/relationships/slideLayout" Target="../slideLayouts/slideLayout51.xml"/><Relationship Id="rId20" Type="http://schemas.openxmlformats.org/officeDocument/2006/relationships/slideLayout" Target="../slideLayouts/slideLayout55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5" Type="http://schemas.openxmlformats.org/officeDocument/2006/relationships/slideLayout" Target="../slideLayouts/slideLayout50.xml"/><Relationship Id="rId23" Type="http://schemas.openxmlformats.org/officeDocument/2006/relationships/theme" Target="../theme/theme4.xml"/><Relationship Id="rId10" Type="http://schemas.openxmlformats.org/officeDocument/2006/relationships/slideLayout" Target="../slideLayouts/slideLayout45.xml"/><Relationship Id="rId19" Type="http://schemas.openxmlformats.org/officeDocument/2006/relationships/slideLayout" Target="../slideLayouts/slideLayout54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slideLayout" Target="../slideLayouts/slideLayout49.xml"/><Relationship Id="rId22" Type="http://schemas.openxmlformats.org/officeDocument/2006/relationships/slideLayout" Target="../slideLayouts/slideLayout5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8494B3-9D20-47EE-AA40-37274A6C7702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94B839-929A-4949-B092-D0714C8475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2581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2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2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14CBF3-43F3-4E42-BD70-8E7F657C7F8E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2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E867A1-101C-3043-B74C-5E56464C58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14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2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2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1" y="635635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8494B3-9D20-47EE-AA40-37274A6C7702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2" y="635635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5635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94B839-929A-4949-B092-D0714C8475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2225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1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3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9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1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4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1pPr>
      <a:lvl2pPr marL="342891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4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9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1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C81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2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2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8494B3-9D20-47EE-AA40-37274A6C7702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2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94B839-929A-4949-B092-D0714C8475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6367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  <p:sldLayoutId id="2147483736" r:id="rId12"/>
    <p:sldLayoutId id="2147483737" r:id="rId13"/>
    <p:sldLayoutId id="2147483738" r:id="rId14"/>
    <p:sldLayoutId id="2147483739" r:id="rId15"/>
    <p:sldLayoutId id="2147483740" r:id="rId16"/>
    <p:sldLayoutId id="2147483741" r:id="rId17"/>
    <p:sldLayoutId id="2147483742" r:id="rId18"/>
    <p:sldLayoutId id="2147483743" r:id="rId19"/>
    <p:sldLayoutId id="2147483744" r:id="rId20"/>
    <p:sldLayoutId id="2147483745" r:id="rId21"/>
    <p:sldLayoutId id="2147483746" r:id="rId22"/>
  </p:sldLayoutIdLst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sz="33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1"/>
        </a:spcBef>
        <a:buFont typeface="Arial" panose="020B0604020202020204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51433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857229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67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1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4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33" kern="1200">
          <a:solidFill>
            <a:schemeClr val="tx1"/>
          </a:solidFill>
          <a:latin typeface="+mn-lt"/>
          <a:ea typeface="+mn-ea"/>
          <a:cs typeface="+mn-cs"/>
        </a:defRPr>
      </a:lvl1pPr>
      <a:lvl2pPr marL="342891" algn="l" defTabSz="685783" rtl="0" eaLnBrk="1" latinLnBrk="0" hangingPunct="1">
        <a:defRPr sz="1333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33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4" algn="l" defTabSz="685783" rtl="0" eaLnBrk="1" latinLnBrk="0" hangingPunct="1"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9" algn="l" defTabSz="685783" rtl="0" eaLnBrk="1" latinLnBrk="0" hangingPunct="1"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1" algn="l" defTabSz="685783" rtl="0" eaLnBrk="1" latinLnBrk="0" hangingPunct="1"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3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19.png"/><Relationship Id="rId5" Type="http://schemas.openxmlformats.org/officeDocument/2006/relationships/customXml" Target="../ink/ink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4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8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16.png"/><Relationship Id="rId5" Type="http://schemas.openxmlformats.org/officeDocument/2006/relationships/image" Target="../media/image17.jpe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3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10" Type="http://schemas.openxmlformats.org/officeDocument/2006/relationships/image" Target="../media/image14.pn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4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26.png"/><Relationship Id="rId5" Type="http://schemas.openxmlformats.org/officeDocument/2006/relationships/image" Target="../media/image16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7" Type="http://schemas.openxmlformats.org/officeDocument/2006/relationships/image" Target="../media/image14.pn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16.png"/><Relationship Id="rId5" Type="http://schemas.openxmlformats.org/officeDocument/2006/relationships/image" Target="../media/image27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audio" Target="../media/media7.m4a"/><Relationship Id="rId7" Type="http://schemas.openxmlformats.org/officeDocument/2006/relationships/image" Target="../media/image16.png"/><Relationship Id="rId2" Type="http://schemas.microsoft.com/office/2007/relationships/media" Target="../media/media7.m4a"/><Relationship Id="rId1" Type="http://schemas.openxmlformats.org/officeDocument/2006/relationships/tags" Target="../tags/tag1.xml"/><Relationship Id="rId6" Type="http://schemas.openxmlformats.org/officeDocument/2006/relationships/image" Target="../media/image28.png"/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7" Type="http://schemas.openxmlformats.org/officeDocument/2006/relationships/image" Target="../media/image14.pn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16.png"/><Relationship Id="rId5" Type="http://schemas.openxmlformats.org/officeDocument/2006/relationships/image" Target="../media/image28.pn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audio" Target="../media/media9.m4a"/><Relationship Id="rId7" Type="http://schemas.openxmlformats.org/officeDocument/2006/relationships/image" Target="../media/image16.png"/><Relationship Id="rId2" Type="http://schemas.microsoft.com/office/2007/relationships/media" Target="../media/media9.m4a"/><Relationship Id="rId1" Type="http://schemas.openxmlformats.org/officeDocument/2006/relationships/tags" Target="../tags/tag2.xml"/><Relationship Id="rId6" Type="http://schemas.openxmlformats.org/officeDocument/2006/relationships/image" Target="../media/image28.png"/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svg"/><Relationship Id="rId3" Type="http://schemas.openxmlformats.org/officeDocument/2006/relationships/slideLayout" Target="../slideLayouts/slideLayout25.xml"/><Relationship Id="rId7" Type="http://schemas.openxmlformats.org/officeDocument/2006/relationships/image" Target="../media/image30.png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10" Type="http://schemas.openxmlformats.org/officeDocument/2006/relationships/image" Target="../media/image14.png"/><Relationship Id="rId4" Type="http://schemas.openxmlformats.org/officeDocument/2006/relationships/notesSlide" Target="../notesSlides/notesSlide10.xml"/><Relationship Id="rId9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audio" Target="../media/media11.m4a"/><Relationship Id="rId7" Type="http://schemas.openxmlformats.org/officeDocument/2006/relationships/image" Target="../media/image16.png"/><Relationship Id="rId2" Type="http://schemas.microsoft.com/office/2007/relationships/media" Target="../media/media11.m4a"/><Relationship Id="rId1" Type="http://schemas.openxmlformats.org/officeDocument/2006/relationships/tags" Target="../tags/tag3.xml"/><Relationship Id="rId6" Type="http://schemas.openxmlformats.org/officeDocument/2006/relationships/image" Target="../media/image28.png"/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2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25.xml"/><Relationship Id="rId7" Type="http://schemas.openxmlformats.org/officeDocument/2006/relationships/image" Target="../media/image33.png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32.png"/><Relationship Id="rId5" Type="http://schemas.openxmlformats.org/officeDocument/2006/relationships/image" Target="../media/image28.png"/><Relationship Id="rId4" Type="http://schemas.openxmlformats.org/officeDocument/2006/relationships/notesSlide" Target="../notesSlides/notesSlide12.xml"/><Relationship Id="rId9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6.png"/><Relationship Id="rId12" Type="http://schemas.openxmlformats.org/officeDocument/2006/relationships/image" Target="../media/image14.png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image" Target="../media/image35.jpeg"/><Relationship Id="rId11" Type="http://schemas.openxmlformats.org/officeDocument/2006/relationships/image" Target="../media/image16.png"/><Relationship Id="rId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openxmlformats.org/officeDocument/2006/relationships/notesSlide" Target="../notesSlides/notesSlide13.xml"/><Relationship Id="rId9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4.png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4.png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37.xml"/><Relationship Id="rId7" Type="http://schemas.openxmlformats.org/officeDocument/2006/relationships/image" Target="../media/image46.png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24.xml"/><Relationship Id="rId7" Type="http://schemas.openxmlformats.org/officeDocument/2006/relationships/image" Target="../media/image48.png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6" Type="http://schemas.openxmlformats.org/officeDocument/2006/relationships/image" Target="../media/image16.png"/><Relationship Id="rId5" Type="http://schemas.openxmlformats.org/officeDocument/2006/relationships/image" Target="../media/image47.png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7" Type="http://schemas.openxmlformats.org/officeDocument/2006/relationships/image" Target="../media/image14.png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6" Type="http://schemas.openxmlformats.org/officeDocument/2006/relationships/image" Target="../media/image49.png"/><Relationship Id="rId5" Type="http://schemas.openxmlformats.org/officeDocument/2006/relationships/image" Target="../media/image16.png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4.png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://www.livingstreets.org.uk/wowlaunch" TargetMode="External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2.png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notesSlide" Target="../notesSlides/notesSlide20.xml"/><Relationship Id="rId9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C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C404C737-1B69-46CD-9D38-BD203138C63A}"/>
                  </a:ext>
                </a:extLst>
              </p14:cNvPr>
              <p14:cNvContentPartPr/>
              <p14:nvPr/>
            </p14:nvContentPartPr>
            <p14:xfrm flipV="1">
              <a:off x="11088475" y="6059488"/>
              <a:ext cx="553680" cy="58738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C404C737-1B69-46CD-9D38-BD203138C63A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 flipV="1">
                <a:off x="11025475" y="-4219662"/>
                <a:ext cx="679320" cy="20558300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9A0178B6-AEE0-0807-8BA5-51F20C859D7D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2506" y="-1"/>
            <a:ext cx="12214506" cy="7184572"/>
          </a:xfrm>
          <a:prstGeom prst="rect">
            <a:avLst/>
          </a:prstGeom>
        </p:spPr>
      </p:pic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ADB78FBD-6337-0AEE-BBA4-C8FA0B01467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l="-161075" t="-161075" r="-161075" b="-161075"/>
          <a:stretch>
            <a:fillRect/>
          </a:stretch>
        </p:blipFill>
        <p:spPr>
          <a:xfrm>
            <a:off x="9862457" y="-258646"/>
            <a:ext cx="2732601" cy="2732601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924058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4060">
        <p:fade/>
      </p:transition>
    </mc:Choice>
    <mc:Fallback xmlns="">
      <p:transition spd="med" advTm="5406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8355AC2-9A20-DAC6-4F8E-E772AA6786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A7D5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82FD4A8-10DE-5535-B3BA-4DAFE093E900}"/>
              </a:ext>
            </a:extLst>
          </p:cNvPr>
          <p:cNvGrpSpPr/>
          <p:nvPr/>
        </p:nvGrpSpPr>
        <p:grpSpPr>
          <a:xfrm>
            <a:off x="0" y="1881649"/>
            <a:ext cx="14141623" cy="3921642"/>
            <a:chOff x="0" y="1881649"/>
            <a:chExt cx="14141623" cy="3921642"/>
          </a:xfrm>
        </p:grpSpPr>
        <p:sp>
          <p:nvSpPr>
            <p:cNvPr id="11" name="Freeform: Shape 13">
              <a:extLst>
                <a:ext uri="{FF2B5EF4-FFF2-40B4-BE49-F238E27FC236}">
                  <a16:creationId xmlns:a16="http://schemas.microsoft.com/office/drawing/2014/main" id="{B4A72203-0689-0D56-99D4-57F3781BFDAB}"/>
                </a:ext>
              </a:extLst>
            </p:cNvPr>
            <p:cNvSpPr/>
            <p:nvPr/>
          </p:nvSpPr>
          <p:spPr>
            <a:xfrm rot="1838414">
              <a:off x="8478625" y="4621205"/>
              <a:ext cx="5662998" cy="1182086"/>
            </a:xfrm>
            <a:custGeom>
              <a:avLst/>
              <a:gdLst>
                <a:gd name="connsiteX0" fmla="*/ 0 w 9144000"/>
                <a:gd name="connsiteY0" fmla="*/ 1005106 h 1186496"/>
                <a:gd name="connsiteX1" fmla="*/ 2381865 w 9144000"/>
                <a:gd name="connsiteY1" fmla="*/ 1182086 h 1186496"/>
                <a:gd name="connsiteX2" fmla="*/ 4911213 w 9144000"/>
                <a:gd name="connsiteY2" fmla="*/ 842873 h 1186496"/>
                <a:gd name="connsiteX3" fmla="*/ 6518787 w 9144000"/>
                <a:gd name="connsiteY3" fmla="*/ 31712 h 1186496"/>
                <a:gd name="connsiteX4" fmla="*/ 7573297 w 9144000"/>
                <a:gd name="connsiteY4" fmla="*/ 245564 h 1186496"/>
                <a:gd name="connsiteX5" fmla="*/ 8472949 w 9144000"/>
                <a:gd name="connsiteY5" fmla="*/ 997731 h 1186496"/>
                <a:gd name="connsiteX6" fmla="*/ 9144000 w 9144000"/>
                <a:gd name="connsiteY6" fmla="*/ 916615 h 1186496"/>
                <a:gd name="connsiteX0" fmla="*/ 0 w 6762135"/>
                <a:gd name="connsiteY0" fmla="*/ 1182086 h 1182086"/>
                <a:gd name="connsiteX1" fmla="*/ 2529348 w 6762135"/>
                <a:gd name="connsiteY1" fmla="*/ 842873 h 1182086"/>
                <a:gd name="connsiteX2" fmla="*/ 4136922 w 6762135"/>
                <a:gd name="connsiteY2" fmla="*/ 31712 h 1182086"/>
                <a:gd name="connsiteX3" fmla="*/ 5191432 w 6762135"/>
                <a:gd name="connsiteY3" fmla="*/ 245564 h 1182086"/>
                <a:gd name="connsiteX4" fmla="*/ 6091084 w 6762135"/>
                <a:gd name="connsiteY4" fmla="*/ 997731 h 1182086"/>
                <a:gd name="connsiteX5" fmla="*/ 6762135 w 6762135"/>
                <a:gd name="connsiteY5" fmla="*/ 916615 h 1182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762135" h="1182086">
                  <a:moveTo>
                    <a:pt x="0" y="1182086"/>
                  </a:moveTo>
                  <a:cubicBezTo>
                    <a:pt x="818535" y="1155047"/>
                    <a:pt x="1839861" y="1034602"/>
                    <a:pt x="2529348" y="842873"/>
                  </a:cubicBezTo>
                  <a:cubicBezTo>
                    <a:pt x="3218835" y="651144"/>
                    <a:pt x="3693241" y="131263"/>
                    <a:pt x="4136922" y="31712"/>
                  </a:cubicBezTo>
                  <a:cubicBezTo>
                    <a:pt x="4580603" y="-67839"/>
                    <a:pt x="4865738" y="84561"/>
                    <a:pt x="5191432" y="245564"/>
                  </a:cubicBezTo>
                  <a:cubicBezTo>
                    <a:pt x="5517126" y="406567"/>
                    <a:pt x="5829300" y="885889"/>
                    <a:pt x="6091084" y="997731"/>
                  </a:cubicBezTo>
                  <a:cubicBezTo>
                    <a:pt x="6352868" y="1109573"/>
                    <a:pt x="6635545" y="980525"/>
                    <a:pt x="6762135" y="916615"/>
                  </a:cubicBezTo>
                </a:path>
              </a:pathLst>
            </a:custGeom>
            <a:noFill/>
            <a:ln w="38100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" name="Freeform: Shape 13">
              <a:extLst>
                <a:ext uri="{FF2B5EF4-FFF2-40B4-BE49-F238E27FC236}">
                  <a16:creationId xmlns:a16="http://schemas.microsoft.com/office/drawing/2014/main" id="{62CE0F77-4577-76E4-ABA1-CE7FE1DD88FF}"/>
                </a:ext>
              </a:extLst>
            </p:cNvPr>
            <p:cNvSpPr/>
            <p:nvPr/>
          </p:nvSpPr>
          <p:spPr>
            <a:xfrm rot="1773005">
              <a:off x="904434" y="3085050"/>
              <a:ext cx="4563668" cy="1208938"/>
            </a:xfrm>
            <a:custGeom>
              <a:avLst/>
              <a:gdLst>
                <a:gd name="connsiteX0" fmla="*/ 0 w 9144000"/>
                <a:gd name="connsiteY0" fmla="*/ 1005106 h 1186496"/>
                <a:gd name="connsiteX1" fmla="*/ 2381865 w 9144000"/>
                <a:gd name="connsiteY1" fmla="*/ 1182086 h 1186496"/>
                <a:gd name="connsiteX2" fmla="*/ 4911213 w 9144000"/>
                <a:gd name="connsiteY2" fmla="*/ 842873 h 1186496"/>
                <a:gd name="connsiteX3" fmla="*/ 6518787 w 9144000"/>
                <a:gd name="connsiteY3" fmla="*/ 31712 h 1186496"/>
                <a:gd name="connsiteX4" fmla="*/ 7573297 w 9144000"/>
                <a:gd name="connsiteY4" fmla="*/ 245564 h 1186496"/>
                <a:gd name="connsiteX5" fmla="*/ 8472949 w 9144000"/>
                <a:gd name="connsiteY5" fmla="*/ 997731 h 1186496"/>
                <a:gd name="connsiteX6" fmla="*/ 9144000 w 9144000"/>
                <a:gd name="connsiteY6" fmla="*/ 916615 h 1186496"/>
                <a:gd name="connsiteX0" fmla="*/ 0 w 8472950"/>
                <a:gd name="connsiteY0" fmla="*/ 1005106 h 1186496"/>
                <a:gd name="connsiteX1" fmla="*/ 2381865 w 8472950"/>
                <a:gd name="connsiteY1" fmla="*/ 1182086 h 1186496"/>
                <a:gd name="connsiteX2" fmla="*/ 4911213 w 8472950"/>
                <a:gd name="connsiteY2" fmla="*/ 842873 h 1186496"/>
                <a:gd name="connsiteX3" fmla="*/ 6518787 w 8472950"/>
                <a:gd name="connsiteY3" fmla="*/ 31712 h 1186496"/>
                <a:gd name="connsiteX4" fmla="*/ 7573297 w 8472950"/>
                <a:gd name="connsiteY4" fmla="*/ 245564 h 1186496"/>
                <a:gd name="connsiteX5" fmla="*/ 8472949 w 8472950"/>
                <a:gd name="connsiteY5" fmla="*/ 997731 h 1186496"/>
                <a:gd name="connsiteX0" fmla="*/ 0 w 7573297"/>
                <a:gd name="connsiteY0" fmla="*/ 1005106 h 1186496"/>
                <a:gd name="connsiteX1" fmla="*/ 2381865 w 7573297"/>
                <a:gd name="connsiteY1" fmla="*/ 1182086 h 1186496"/>
                <a:gd name="connsiteX2" fmla="*/ 4911213 w 7573297"/>
                <a:gd name="connsiteY2" fmla="*/ 842873 h 1186496"/>
                <a:gd name="connsiteX3" fmla="*/ 6518787 w 7573297"/>
                <a:gd name="connsiteY3" fmla="*/ 31712 h 1186496"/>
                <a:gd name="connsiteX4" fmla="*/ 7573297 w 7573297"/>
                <a:gd name="connsiteY4" fmla="*/ 245564 h 1186496"/>
                <a:gd name="connsiteX0" fmla="*/ 0 w 6518787"/>
                <a:gd name="connsiteY0" fmla="*/ 973394 h 1154784"/>
                <a:gd name="connsiteX1" fmla="*/ 2381865 w 6518787"/>
                <a:gd name="connsiteY1" fmla="*/ 1150374 h 1154784"/>
                <a:gd name="connsiteX2" fmla="*/ 4911213 w 6518787"/>
                <a:gd name="connsiteY2" fmla="*/ 811161 h 1154784"/>
                <a:gd name="connsiteX3" fmla="*/ 6518787 w 6518787"/>
                <a:gd name="connsiteY3" fmla="*/ 0 h 1154784"/>
                <a:gd name="connsiteX0" fmla="*/ -1 w 5449435"/>
                <a:gd name="connsiteY0" fmla="*/ 1147189 h 1208938"/>
                <a:gd name="connsiteX1" fmla="*/ 1312513 w 5449435"/>
                <a:gd name="connsiteY1" fmla="*/ 1150374 h 1208938"/>
                <a:gd name="connsiteX2" fmla="*/ 3841861 w 5449435"/>
                <a:gd name="connsiteY2" fmla="*/ 811161 h 1208938"/>
                <a:gd name="connsiteX3" fmla="*/ 5449435 w 5449435"/>
                <a:gd name="connsiteY3" fmla="*/ 0 h 1208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49435" h="1208938">
                  <a:moveTo>
                    <a:pt x="-1" y="1147189"/>
                  </a:moveTo>
                  <a:cubicBezTo>
                    <a:pt x="781664" y="1249198"/>
                    <a:pt x="672203" y="1206379"/>
                    <a:pt x="1312513" y="1150374"/>
                  </a:cubicBezTo>
                  <a:cubicBezTo>
                    <a:pt x="1952823" y="1094369"/>
                    <a:pt x="3152374" y="1002890"/>
                    <a:pt x="3841861" y="811161"/>
                  </a:cubicBezTo>
                  <a:cubicBezTo>
                    <a:pt x="4531348" y="619432"/>
                    <a:pt x="5005754" y="99551"/>
                    <a:pt x="5449435" y="0"/>
                  </a:cubicBezTo>
                </a:path>
              </a:pathLst>
            </a:custGeom>
            <a:noFill/>
            <a:ln w="38100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25" name="Picture 24" descr="A person on a leash holding a dog&#10;&#10;Description automatically generated">
              <a:extLst>
                <a:ext uri="{FF2B5EF4-FFF2-40B4-BE49-F238E27FC236}">
                  <a16:creationId xmlns:a16="http://schemas.microsoft.com/office/drawing/2014/main" id="{C005241C-F9CB-3622-3B8A-9BE50699337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0" y="1881649"/>
              <a:ext cx="1171360" cy="1171360"/>
            </a:xfrm>
            <a:prstGeom prst="rect">
              <a:avLst/>
            </a:prstGeom>
          </p:spPr>
        </p:pic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29D07F39-1B89-7D4F-4A92-24E2524B43BC}"/>
              </a:ext>
            </a:extLst>
          </p:cNvPr>
          <p:cNvSpPr/>
          <p:nvPr/>
        </p:nvSpPr>
        <p:spPr>
          <a:xfrm rot="210355">
            <a:off x="2557464" y="907443"/>
            <a:ext cx="7035732" cy="262345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dist="88900" dir="2700000" algn="tl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9B1E0FDC-F6EF-9C49-4A6B-FFE4906E5ADD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 rot="200401">
            <a:off x="2670372" y="1000070"/>
            <a:ext cx="6851254" cy="2529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sz="4400" dirty="0">
                <a:latin typeface="Swiss721 BlkCn BT" panose="020B0806030502040204" pitchFamily="34" charset="0"/>
                <a:cs typeface="Swiss721 BlkCn BT" panose="020B0806030502040204" pitchFamily="34" charset="0"/>
              </a:rPr>
              <a:t>ATHRAWON, PLIS RHANNWCH </a:t>
            </a:r>
            <a:r>
              <a:rPr lang="en-GB" sz="4400" dirty="0">
                <a:solidFill>
                  <a:srgbClr val="DF1995"/>
                </a:solidFill>
                <a:latin typeface="Swiss721 BlkCn BT" panose="020B0806030502040204" pitchFamily="34" charset="0"/>
                <a:cs typeface="Swiss721 BlkCn BT" panose="020B0806030502040204" pitchFamily="34" charset="0"/>
              </a:rPr>
              <a:t>LLUNIAU</a:t>
            </a:r>
            <a:r>
              <a:rPr lang="en-GB" sz="4400" dirty="0">
                <a:latin typeface="Swiss721 BlkCn BT" panose="020B0806030502040204" pitchFamily="34" charset="0"/>
                <a:cs typeface="Swiss721 BlkCn BT" panose="020B0806030502040204" pitchFamily="34" charset="0"/>
              </a:rPr>
              <a:t> A </a:t>
            </a:r>
            <a:r>
              <a:rPr lang="en-GB" sz="4400" dirty="0">
                <a:solidFill>
                  <a:srgbClr val="DF1995"/>
                </a:solidFill>
                <a:latin typeface="Swiss721 BlkCn BT" panose="020B0806030502040204" pitchFamily="34" charset="0"/>
                <a:cs typeface="Swiss721 BlkCn BT" panose="020B0806030502040204" pitchFamily="34" charset="0"/>
              </a:rPr>
              <a:t>DYFYNIADAU</a:t>
            </a:r>
            <a:r>
              <a:rPr lang="en-GB" sz="4400" dirty="0">
                <a:latin typeface="Swiss721 BlkCn BT" panose="020B0806030502040204" pitchFamily="34" charset="0"/>
                <a:cs typeface="Swiss721 BlkCn BT" panose="020B0806030502040204" pitchFamily="34" charset="0"/>
              </a:rPr>
              <a:t> AR CYFRYNGAU CYMDEITHASOL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F7B2D94-7E02-1835-7DA1-0FA6F51774CD}"/>
              </a:ext>
            </a:extLst>
          </p:cNvPr>
          <p:cNvSpPr/>
          <p:nvPr/>
        </p:nvSpPr>
        <p:spPr>
          <a:xfrm rot="210355">
            <a:off x="2400703" y="3731774"/>
            <a:ext cx="6771750" cy="231321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dist="88900" dir="2700000" algn="tl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itle 8">
            <a:extLst>
              <a:ext uri="{FF2B5EF4-FFF2-40B4-BE49-F238E27FC236}">
                <a16:creationId xmlns:a16="http://schemas.microsoft.com/office/drawing/2014/main" id="{942974E9-E4AF-DF9C-8796-AB86B5266F10}"/>
              </a:ext>
            </a:extLst>
          </p:cNvPr>
          <p:cNvSpPr txBox="1">
            <a:spLocks/>
          </p:cNvSpPr>
          <p:nvPr/>
        </p:nvSpPr>
        <p:spPr>
          <a:xfrm rot="200401">
            <a:off x="2576356" y="3815357"/>
            <a:ext cx="6420443" cy="201869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en-GB" sz="4400" dirty="0">
                <a:latin typeface="Swiss721 BlkCn BT"/>
                <a:cs typeface="Swiss721 BlkCn BT" panose="020B0806030502040204" pitchFamily="34" charset="0"/>
              </a:rPr>
              <a:t>#CerddedirYsgol</a:t>
            </a:r>
          </a:p>
          <a:p>
            <a:pPr algn="l">
              <a:lnSpc>
                <a:spcPct val="150000"/>
              </a:lnSpc>
            </a:pPr>
            <a:r>
              <a:rPr lang="en-GB" sz="4400" dirty="0">
                <a:latin typeface="Swiss721 BlkCn BT"/>
                <a:cs typeface="Swiss721 BlkCn BT" panose="020B0806030502040204" pitchFamily="34" charset="0"/>
              </a:rPr>
              <a:t>@LivingStreets</a:t>
            </a:r>
            <a:endParaRPr lang="en-US" dirty="0">
              <a:latin typeface="Swiss721 BlkCn BT"/>
            </a:endParaRPr>
          </a:p>
        </p:txBody>
      </p:sp>
      <p:pic>
        <p:nvPicPr>
          <p:cNvPr id="7" name="Picture 6" descr="A group of people sitting on a street&#10;&#10;Description automatically generated">
            <a:extLst>
              <a:ext uri="{FF2B5EF4-FFF2-40B4-BE49-F238E27FC236}">
                <a16:creationId xmlns:a16="http://schemas.microsoft.com/office/drawing/2014/main" id="{94285207-1A64-663E-271C-CC86101AF618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EB8C3D"/>
              </a:clrFrom>
              <a:clrTo>
                <a:srgbClr val="EB8C3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12" y="86579"/>
            <a:ext cx="2106968" cy="1505681"/>
          </a:xfrm>
          <a:prstGeom prst="rect">
            <a:avLst/>
          </a:prstGeom>
        </p:spPr>
      </p:pic>
      <p:pic>
        <p:nvPicPr>
          <p:cNvPr id="18" name="Audio 17">
            <a:hlinkClick r:id="" action="ppaction://media"/>
            <a:extLst>
              <a:ext uri="{FF2B5EF4-FFF2-40B4-BE49-F238E27FC236}">
                <a16:creationId xmlns:a16="http://schemas.microsoft.com/office/drawing/2014/main" id="{64830503-D420-60DD-7B85-3348339BA34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529380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0614">
        <p:fade/>
      </p:transition>
    </mc:Choice>
    <mc:Fallback xmlns="">
      <p:transition spd="med" advTm="3061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131F4697-4AD9-C44C-7B22-0850AF5F5F65}"/>
              </a:ext>
            </a:extLst>
          </p:cNvPr>
          <p:cNvSpPr/>
          <p:nvPr/>
        </p:nvSpPr>
        <p:spPr>
          <a:xfrm>
            <a:off x="-18221" y="0"/>
            <a:ext cx="12204045" cy="6858000"/>
          </a:xfrm>
          <a:prstGeom prst="rect">
            <a:avLst/>
          </a:prstGeom>
          <a:solidFill>
            <a:srgbClr val="FFDC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E1DC00"/>
              </a:solidFill>
            </a:endParaRPr>
          </a:p>
        </p:txBody>
      </p:sp>
      <p:pic>
        <p:nvPicPr>
          <p:cNvPr id="12" name="Picture 11" descr="A group of children in a classroom&#10;&#10;Description automatically generated">
            <a:extLst>
              <a:ext uri="{FF2B5EF4-FFF2-40B4-BE49-F238E27FC236}">
                <a16:creationId xmlns:a16="http://schemas.microsoft.com/office/drawing/2014/main" id="{CAAF6FBB-CF52-7433-3A3E-0ED942D830DF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9944" y="2929340"/>
            <a:ext cx="10812111" cy="327200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3CEFC2B-3E34-44B7-0DC3-D1CDA7D2756A}"/>
              </a:ext>
            </a:extLst>
          </p:cNvPr>
          <p:cNvSpPr txBox="1"/>
          <p:nvPr/>
        </p:nvSpPr>
        <p:spPr>
          <a:xfrm>
            <a:off x="2618901" y="411399"/>
            <a:ext cx="7125184" cy="769441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4400" dirty="0">
                <a:latin typeface="Swiss721 BlkCn BT" panose="020B0806030502040204" pitchFamily="34" charset="0"/>
                <a:cs typeface="Swiss721 BlkCn BT" panose="020B0806030502040204" pitchFamily="34" charset="0"/>
              </a:rPr>
              <a:t>Sut </a:t>
            </a:r>
            <a:r>
              <a:rPr lang="en-GB" sz="4400" dirty="0" err="1">
                <a:latin typeface="Swiss721 BlkCn BT" panose="020B0806030502040204" pitchFamily="34" charset="0"/>
                <a:cs typeface="Swiss721 BlkCn BT" panose="020B0806030502040204" pitchFamily="34" charset="0"/>
              </a:rPr>
              <a:t>mae</a:t>
            </a:r>
            <a:r>
              <a:rPr lang="en-GB" sz="4400" dirty="0">
                <a:latin typeface="Swiss721 BlkCn BT" panose="020B0806030502040204" pitchFamily="34" charset="0"/>
                <a:cs typeface="Swiss721 BlkCn BT" panose="020B0806030502040204" pitchFamily="34" charset="0"/>
              </a:rPr>
              <a:t> WOW </a:t>
            </a:r>
            <a:r>
              <a:rPr lang="en-GB" sz="4400" dirty="0" err="1">
                <a:latin typeface="Swiss721 BlkCn BT" panose="020B0806030502040204" pitchFamily="34" charset="0"/>
                <a:cs typeface="Swiss721 BlkCn BT" panose="020B0806030502040204" pitchFamily="34" charset="0"/>
              </a:rPr>
              <a:t>yn</a:t>
            </a:r>
            <a:r>
              <a:rPr lang="en-GB" sz="4400" dirty="0">
                <a:latin typeface="Swiss721 BlkCn BT" panose="020B0806030502040204" pitchFamily="34" charset="0"/>
                <a:cs typeface="Swiss721 BlkCn BT" panose="020B0806030502040204" pitchFamily="34" charset="0"/>
              </a:rPr>
              <a:t> </a:t>
            </a:r>
            <a:r>
              <a:rPr lang="en-GB" sz="4400" dirty="0" err="1">
                <a:latin typeface="Swiss721 BlkCn BT" panose="020B0806030502040204" pitchFamily="34" charset="0"/>
                <a:cs typeface="Swiss721 BlkCn BT" panose="020B0806030502040204" pitchFamily="34" charset="0"/>
              </a:rPr>
              <a:t>gweithio</a:t>
            </a:r>
            <a:r>
              <a:rPr lang="en-GB" sz="4400" dirty="0">
                <a:latin typeface="Swiss721 BlkCn BT" panose="020B0806030502040204" pitchFamily="34" charset="0"/>
                <a:cs typeface="Swiss721 BlkCn BT" panose="020B0806030502040204" pitchFamily="34" charset="0"/>
              </a:rPr>
              <a:t>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16A84DA-154A-CD29-E589-0DB1CECD8D22}"/>
              </a:ext>
            </a:extLst>
          </p:cNvPr>
          <p:cNvSpPr txBox="1"/>
          <p:nvPr/>
        </p:nvSpPr>
        <p:spPr>
          <a:xfrm>
            <a:off x="1237496" y="6200948"/>
            <a:ext cx="2762810" cy="46166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Swiss721 BT" panose="020B0504020202020204" pitchFamily="34" charset="0"/>
                <a:cs typeface="Swiss721 BT" panose="020B0504020202020204" pitchFamily="34" charset="0"/>
              </a:rPr>
              <a:t>TEITHIO’N ACTIF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9E5C4F3-6133-2C0A-758D-07EE6AD83FFF}"/>
              </a:ext>
            </a:extLst>
          </p:cNvPr>
          <p:cNvSpPr txBox="1"/>
          <p:nvPr/>
        </p:nvSpPr>
        <p:spPr>
          <a:xfrm>
            <a:off x="4702396" y="6200948"/>
            <a:ext cx="2762810" cy="46166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Swiss721 BT" panose="020B0504020202020204" pitchFamily="34" charset="0"/>
                <a:cs typeface="Swiss721 BT" panose="020B0504020202020204" pitchFamily="34" charset="0"/>
              </a:rPr>
              <a:t>COFNOFI’R DAITH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880F55C-C24B-935E-96F1-0D96FB2A33CD}"/>
              </a:ext>
            </a:extLst>
          </p:cNvPr>
          <p:cNvSpPr txBox="1"/>
          <p:nvPr/>
        </p:nvSpPr>
        <p:spPr>
          <a:xfrm>
            <a:off x="8167296" y="6200948"/>
            <a:ext cx="2762810" cy="46166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2400" dirty="0">
                <a:latin typeface="Swiss721 BT"/>
                <a:cs typeface="Swiss721 BT" panose="020B0504020202020204" pitchFamily="34" charset="0"/>
              </a:rPr>
              <a:t>ENNILL BATHODYN</a:t>
            </a:r>
          </a:p>
        </p:txBody>
      </p:sp>
      <p:pic>
        <p:nvPicPr>
          <p:cNvPr id="8" name="Picture 7" descr="A group of people sitting on a street&#10;&#10;Description automatically generated">
            <a:extLst>
              <a:ext uri="{FF2B5EF4-FFF2-40B4-BE49-F238E27FC236}">
                <a16:creationId xmlns:a16="http://schemas.microsoft.com/office/drawing/2014/main" id="{4BCAD118-3CDF-CDD6-8124-13EE96D633C3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EB8C3D"/>
              </a:clrFrom>
              <a:clrTo>
                <a:srgbClr val="EB8C3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12" y="86579"/>
            <a:ext cx="2106968" cy="1505681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90E95CB2-44CB-FDD8-9D09-39E195B41437}"/>
              </a:ext>
            </a:extLst>
          </p:cNvPr>
          <p:cNvGrpSpPr/>
          <p:nvPr/>
        </p:nvGrpSpPr>
        <p:grpSpPr>
          <a:xfrm>
            <a:off x="1598867" y="1415368"/>
            <a:ext cx="8577797" cy="1368936"/>
            <a:chOff x="1598866" y="1268836"/>
            <a:chExt cx="8577797" cy="1368936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E80CBDCB-5BBE-3D0E-8269-3E1FF16D8A3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598866" y="1342191"/>
              <a:ext cx="5458587" cy="1295581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4A296956-7C39-092B-A61C-D7315B770B2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7057452" y="1268836"/>
              <a:ext cx="3119211" cy="1368936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C321F1F-64C0-3043-7A43-62A73B9D11F5}"/>
                </a:ext>
              </a:extLst>
            </p:cNvPr>
            <p:cNvSpPr/>
            <p:nvPr/>
          </p:nvSpPr>
          <p:spPr>
            <a:xfrm>
              <a:off x="2200656" y="1859280"/>
              <a:ext cx="3236278" cy="651107"/>
            </a:xfrm>
            <a:prstGeom prst="rect">
              <a:avLst/>
            </a:prstGeom>
            <a:solidFill>
              <a:srgbClr val="A7D5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B7EA121-6BA1-8FA9-8259-9C508AD7E427}"/>
                </a:ext>
              </a:extLst>
            </p:cNvPr>
            <p:cNvSpPr txBox="1"/>
            <p:nvPr/>
          </p:nvSpPr>
          <p:spPr>
            <a:xfrm>
              <a:off x="2200655" y="1857709"/>
              <a:ext cx="3119210" cy="584775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GB" sz="3200" b="1" dirty="0">
                  <a:latin typeface="Swiss721 BT"/>
                  <a:cs typeface="Swiss721 BT" panose="020B0504020202020204" pitchFamily="34" charset="0"/>
                </a:rPr>
                <a:t>3 CAM SYML I</a:t>
              </a:r>
            </a:p>
          </p:txBody>
        </p:sp>
      </p:grpSp>
      <p:pic>
        <p:nvPicPr>
          <p:cNvPr id="20" name="Audio 19">
            <a:hlinkClick r:id="" action="ppaction://media"/>
            <a:extLst>
              <a:ext uri="{FF2B5EF4-FFF2-40B4-BE49-F238E27FC236}">
                <a16:creationId xmlns:a16="http://schemas.microsoft.com/office/drawing/2014/main" id="{D04D7079-40FF-895A-0E19-B3D4CFB4248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518548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144">
        <p:fade/>
      </p:transition>
    </mc:Choice>
    <mc:Fallback xmlns="">
      <p:transition spd="med" advTm="5014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92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43385E7A-8546-3504-3198-96B81EBCD64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9757" y="1516578"/>
            <a:ext cx="10852484" cy="5022253"/>
          </a:xfrm>
          <a:prstGeom prst="rect">
            <a:avLst/>
          </a:prstGeom>
          <a:ln w="57150">
            <a:solidFill>
              <a:schemeClr val="bg1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C1BF245-68F7-4525-6901-6D218F5CEBF9}"/>
              </a:ext>
            </a:extLst>
          </p:cNvPr>
          <p:cNvSpPr txBox="1"/>
          <p:nvPr/>
        </p:nvSpPr>
        <p:spPr>
          <a:xfrm>
            <a:off x="2764881" y="523915"/>
            <a:ext cx="6662237" cy="707886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TRACIWR TEITHIO WOW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FD444A52-298D-D069-EC2B-4E213D596FA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63059" y="2392549"/>
            <a:ext cx="1528117" cy="2004964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5AE2A178-3CFD-CAC5-A712-E60F95A941D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2904" y="1983474"/>
            <a:ext cx="2145978" cy="121774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B911AC75-6778-6276-B284-F4501A643D7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32269" y="4328346"/>
            <a:ext cx="1432684" cy="902286"/>
          </a:xfrm>
          <a:prstGeom prst="rect">
            <a:avLst/>
          </a:prstGeom>
        </p:spPr>
      </p:pic>
      <p:pic>
        <p:nvPicPr>
          <p:cNvPr id="3" name="Picture 2" descr="A group of people sitting on a street&#10;&#10;Description automatically generated">
            <a:extLst>
              <a:ext uri="{FF2B5EF4-FFF2-40B4-BE49-F238E27FC236}">
                <a16:creationId xmlns:a16="http://schemas.microsoft.com/office/drawing/2014/main" id="{B910AF15-DE11-6950-422F-4018E2D89220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clrChange>
              <a:clrFrom>
                <a:srgbClr val="EB8C3D"/>
              </a:clrFrom>
              <a:clrTo>
                <a:srgbClr val="EB8C3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841" y="185590"/>
            <a:ext cx="1704052" cy="1217749"/>
          </a:xfrm>
          <a:prstGeom prst="rect">
            <a:avLst/>
          </a:prstGeom>
        </p:spPr>
      </p:pic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A8733B98-00FE-532F-7DD2-65A5891F79E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08340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8889">
        <p:fade/>
      </p:transition>
    </mc:Choice>
    <mc:Fallback xmlns="">
      <p:transition spd="med" advTm="3888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92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B268DDE-44E4-2319-B8F1-301A0CDF6EB1}"/>
              </a:ext>
            </a:extLst>
          </p:cNvPr>
          <p:cNvSpPr txBox="1"/>
          <p:nvPr/>
        </p:nvSpPr>
        <p:spPr>
          <a:xfrm>
            <a:off x="2764880" y="306763"/>
            <a:ext cx="6662237" cy="707886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4000" b="1">
                <a:latin typeface="Arial" panose="020B0604020202020204" pitchFamily="34" charset="0"/>
              </a:rPr>
              <a:t>TRACIWR TEITHIO WOW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B3BE8E0-F3D3-CBD9-CED6-F82CE64899BB}"/>
              </a:ext>
            </a:extLst>
          </p:cNvPr>
          <p:cNvSpPr txBox="1"/>
          <p:nvPr/>
        </p:nvSpPr>
        <p:spPr>
          <a:xfrm>
            <a:off x="3841671" y="1081296"/>
            <a:ext cx="4508651" cy="523220"/>
          </a:xfrm>
          <a:prstGeom prst="rect">
            <a:avLst/>
          </a:prstGeom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2800" b="1">
                <a:solidFill>
                  <a:schemeClr val="bg1"/>
                </a:solidFill>
                <a:latin typeface="Arial" panose="020B0604020202020204" pitchFamily="34" charset="0"/>
              </a:rPr>
              <a:t>BWRDD ARWEINWYR</a:t>
            </a:r>
          </a:p>
        </p:txBody>
      </p:sp>
      <p:pic>
        <p:nvPicPr>
          <p:cNvPr id="4" name="Picture 3" descr="A group of people sitting on a street&#10;&#10;Description automatically generated">
            <a:extLst>
              <a:ext uri="{FF2B5EF4-FFF2-40B4-BE49-F238E27FC236}">
                <a16:creationId xmlns:a16="http://schemas.microsoft.com/office/drawing/2014/main" id="{8F063776-18DE-5298-193F-1BBBF434358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EB8C3D"/>
              </a:clrFrom>
              <a:clrTo>
                <a:srgbClr val="EB8C3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12" y="86579"/>
            <a:ext cx="2106968" cy="1505681"/>
          </a:xfrm>
          <a:prstGeom prst="rect">
            <a:avLst/>
          </a:prstGeom>
        </p:spPr>
      </p:pic>
      <p:pic>
        <p:nvPicPr>
          <p:cNvPr id="27" name="Picture 26" descr="A screenshot of a computer&#10;&#10;Description automatically generated">
            <a:extLst>
              <a:ext uri="{FF2B5EF4-FFF2-40B4-BE49-F238E27FC236}">
                <a16:creationId xmlns:a16="http://schemas.microsoft.com/office/drawing/2014/main" id="{B183ADC5-014E-2763-CA98-6585FA31C826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513266" y="1775974"/>
            <a:ext cx="7165459" cy="4887243"/>
          </a:xfrm>
          <a:prstGeom prst="rect">
            <a:avLst/>
          </a:prstGeom>
          <a:ln w="76200">
            <a:solidFill>
              <a:schemeClr val="bg1"/>
            </a:solidFill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E2CECD7B-FDBD-C7F1-AAB1-6B596C5C4678}"/>
              </a:ext>
            </a:extLst>
          </p:cNvPr>
          <p:cNvSpPr/>
          <p:nvPr/>
        </p:nvSpPr>
        <p:spPr>
          <a:xfrm>
            <a:off x="4729776" y="1691015"/>
            <a:ext cx="2732443" cy="665199"/>
          </a:xfrm>
          <a:prstGeom prst="ellipse">
            <a:avLst/>
          </a:prstGeom>
          <a:noFill/>
          <a:ln w="76200">
            <a:solidFill>
              <a:srgbClr val="DF1995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Arrow: Left 12">
            <a:extLst>
              <a:ext uri="{FF2B5EF4-FFF2-40B4-BE49-F238E27FC236}">
                <a16:creationId xmlns:a16="http://schemas.microsoft.com/office/drawing/2014/main" id="{9945BB37-57AD-32CA-2294-61B05849361F}"/>
              </a:ext>
            </a:extLst>
          </p:cNvPr>
          <p:cNvSpPr/>
          <p:nvPr/>
        </p:nvSpPr>
        <p:spPr>
          <a:xfrm rot="1761595">
            <a:off x="7202628" y="1888257"/>
            <a:ext cx="1376690" cy="935915"/>
          </a:xfrm>
          <a:prstGeom prst="leftArrow">
            <a:avLst>
              <a:gd name="adj1" fmla="val 39356"/>
              <a:gd name="adj2" fmla="val 50000"/>
            </a:avLst>
          </a:prstGeom>
          <a:solidFill>
            <a:srgbClr val="A7D5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CB9678CE-CA39-74E1-2CDD-62F6206F477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453084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4807">
        <p:fade/>
      </p:transition>
    </mc:Choice>
    <mc:Fallback xmlns="">
      <p:transition spd="med" advTm="2480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C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C27B34C-C4EE-BDD4-6731-E69EFBA3C7D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sz="6600" dirty="0">
                <a:latin typeface="Swiss721 BlkCn BT" panose="020B0806030502040204" pitchFamily="34" charset="0"/>
                <a:cs typeface="Swiss721 BlkCn BT" panose="020B0806030502040204" pitchFamily="34" charset="0"/>
              </a:rPr>
              <a:t>AMSER CWIS!</a:t>
            </a:r>
            <a:br>
              <a:rPr lang="en-GB" sz="6600" dirty="0">
                <a:latin typeface="Swiss721 BlkCn BT" panose="020B0806030502040204" pitchFamily="34" charset="0"/>
                <a:cs typeface="Swiss721 BlkCn BT" panose="020B0806030502040204" pitchFamily="34" charset="0"/>
              </a:rPr>
            </a:br>
            <a:r>
              <a:rPr lang="en-GB" sz="3600" dirty="0">
                <a:latin typeface="Swiss721 BlkCn BT" panose="020B0806030502040204" pitchFamily="34" charset="0"/>
                <a:cs typeface="Swiss721 BlkCn BT" panose="020B0806030502040204" pitchFamily="34" charset="0"/>
              </a:rPr>
              <a:t> </a:t>
            </a:r>
            <a:br>
              <a:rPr lang="en-GB" sz="6600" dirty="0">
                <a:latin typeface="Swiss721 BlkCn BT" panose="020B0806030502040204" pitchFamily="34" charset="0"/>
                <a:cs typeface="Swiss721 BlkCn BT" panose="020B0806030502040204" pitchFamily="34" charset="0"/>
              </a:rPr>
            </a:br>
            <a:r>
              <a:rPr lang="en-GB" sz="6600" dirty="0">
                <a:latin typeface="Swiss721 BlkCn BT" panose="020B0806030502040204" pitchFamily="34" charset="0"/>
                <a:cs typeface="Swiss721 BlkCn BT" panose="020B0806030502040204" pitchFamily="34" charset="0"/>
              </a:rPr>
              <a:t>GWIR NEU ANGHYWIR?</a:t>
            </a:r>
          </a:p>
        </p:txBody>
      </p:sp>
      <p:pic>
        <p:nvPicPr>
          <p:cNvPr id="10" name="Picture 9" descr="A cartoon face with eyes and a hand&#10;&#10;Description automatically generated">
            <a:extLst>
              <a:ext uri="{FF2B5EF4-FFF2-40B4-BE49-F238E27FC236}">
                <a16:creationId xmlns:a16="http://schemas.microsoft.com/office/drawing/2014/main" id="{9F01C7CD-49C0-67AB-398F-2D4EBFF3C0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200193">
            <a:off x="4660526" y="3360470"/>
            <a:ext cx="3233771" cy="3233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tar: 5 Points 2">
            <a:extLst>
              <a:ext uri="{FF2B5EF4-FFF2-40B4-BE49-F238E27FC236}">
                <a16:creationId xmlns:a16="http://schemas.microsoft.com/office/drawing/2014/main" id="{84D86956-0BF0-912A-AACD-080BB59FF392}"/>
              </a:ext>
            </a:extLst>
          </p:cNvPr>
          <p:cNvSpPr/>
          <p:nvPr/>
        </p:nvSpPr>
        <p:spPr>
          <a:xfrm>
            <a:off x="695824" y="5288476"/>
            <a:ext cx="385352" cy="387395"/>
          </a:xfrm>
          <a:prstGeom prst="star5">
            <a:avLst/>
          </a:prstGeom>
          <a:solidFill>
            <a:srgbClr val="D1338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Star: 5 Points 4">
            <a:extLst>
              <a:ext uri="{FF2B5EF4-FFF2-40B4-BE49-F238E27FC236}">
                <a16:creationId xmlns:a16="http://schemas.microsoft.com/office/drawing/2014/main" id="{3D90AB5D-D44E-F5DE-848B-F7DED6555B2A}"/>
              </a:ext>
            </a:extLst>
          </p:cNvPr>
          <p:cNvSpPr/>
          <p:nvPr/>
        </p:nvSpPr>
        <p:spPr>
          <a:xfrm>
            <a:off x="10974243" y="4391878"/>
            <a:ext cx="385352" cy="387395"/>
          </a:xfrm>
          <a:prstGeom prst="star5">
            <a:avLst/>
          </a:prstGeom>
          <a:solidFill>
            <a:srgbClr val="D1338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Star: 5 Points 6">
            <a:extLst>
              <a:ext uri="{FF2B5EF4-FFF2-40B4-BE49-F238E27FC236}">
                <a16:creationId xmlns:a16="http://schemas.microsoft.com/office/drawing/2014/main" id="{8FB38073-0351-5182-C098-B44EC961517A}"/>
              </a:ext>
            </a:extLst>
          </p:cNvPr>
          <p:cNvSpPr/>
          <p:nvPr/>
        </p:nvSpPr>
        <p:spPr>
          <a:xfrm>
            <a:off x="1424568" y="2190114"/>
            <a:ext cx="385352" cy="387395"/>
          </a:xfrm>
          <a:prstGeom prst="star5">
            <a:avLst/>
          </a:prstGeom>
          <a:solidFill>
            <a:srgbClr val="D1338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Star: 5 Points 10">
            <a:extLst>
              <a:ext uri="{FF2B5EF4-FFF2-40B4-BE49-F238E27FC236}">
                <a16:creationId xmlns:a16="http://schemas.microsoft.com/office/drawing/2014/main" id="{8F8BF781-B654-6116-1EDF-E96220C056CD}"/>
              </a:ext>
            </a:extLst>
          </p:cNvPr>
          <p:cNvSpPr/>
          <p:nvPr/>
        </p:nvSpPr>
        <p:spPr>
          <a:xfrm>
            <a:off x="9815946" y="3404057"/>
            <a:ext cx="385352" cy="387395"/>
          </a:xfrm>
          <a:prstGeom prst="star5">
            <a:avLst/>
          </a:prstGeom>
          <a:solidFill>
            <a:srgbClr val="FF8F1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Star: 5 Points 11">
            <a:extLst>
              <a:ext uri="{FF2B5EF4-FFF2-40B4-BE49-F238E27FC236}">
                <a16:creationId xmlns:a16="http://schemas.microsoft.com/office/drawing/2014/main" id="{16F3451C-837C-5B16-A354-86A7E86A8F89}"/>
              </a:ext>
            </a:extLst>
          </p:cNvPr>
          <p:cNvSpPr/>
          <p:nvPr/>
        </p:nvSpPr>
        <p:spPr>
          <a:xfrm>
            <a:off x="1910208" y="3743198"/>
            <a:ext cx="385352" cy="387395"/>
          </a:xfrm>
          <a:prstGeom prst="star5">
            <a:avLst/>
          </a:prstGeom>
          <a:solidFill>
            <a:srgbClr val="FF8F1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Star: 5 Points 12">
            <a:extLst>
              <a:ext uri="{FF2B5EF4-FFF2-40B4-BE49-F238E27FC236}">
                <a16:creationId xmlns:a16="http://schemas.microsoft.com/office/drawing/2014/main" id="{4D3C8630-2714-8430-34C1-B2B8B15B71A1}"/>
              </a:ext>
            </a:extLst>
          </p:cNvPr>
          <p:cNvSpPr/>
          <p:nvPr/>
        </p:nvSpPr>
        <p:spPr>
          <a:xfrm>
            <a:off x="11479981" y="226571"/>
            <a:ext cx="385352" cy="387395"/>
          </a:xfrm>
          <a:prstGeom prst="star5">
            <a:avLst/>
          </a:prstGeom>
          <a:solidFill>
            <a:srgbClr val="FF8F1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Star: 5 Points 13">
            <a:extLst>
              <a:ext uri="{FF2B5EF4-FFF2-40B4-BE49-F238E27FC236}">
                <a16:creationId xmlns:a16="http://schemas.microsoft.com/office/drawing/2014/main" id="{3D86A73E-193B-EAF1-D71C-73D3543ED896}"/>
              </a:ext>
            </a:extLst>
          </p:cNvPr>
          <p:cNvSpPr/>
          <p:nvPr/>
        </p:nvSpPr>
        <p:spPr>
          <a:xfrm>
            <a:off x="11545186" y="2143456"/>
            <a:ext cx="385352" cy="387395"/>
          </a:xfrm>
          <a:prstGeom prst="star5">
            <a:avLst/>
          </a:prstGeom>
          <a:solidFill>
            <a:srgbClr val="A7D5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Star: 5 Points 14">
            <a:extLst>
              <a:ext uri="{FF2B5EF4-FFF2-40B4-BE49-F238E27FC236}">
                <a16:creationId xmlns:a16="http://schemas.microsoft.com/office/drawing/2014/main" id="{2511D002-78EE-E375-900D-F55D746F7AC9}"/>
              </a:ext>
            </a:extLst>
          </p:cNvPr>
          <p:cNvSpPr/>
          <p:nvPr/>
        </p:nvSpPr>
        <p:spPr>
          <a:xfrm>
            <a:off x="9430594" y="5676740"/>
            <a:ext cx="385352" cy="387395"/>
          </a:xfrm>
          <a:prstGeom prst="star5">
            <a:avLst/>
          </a:prstGeom>
          <a:solidFill>
            <a:srgbClr val="A7D5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Star: 5 Points 15">
            <a:extLst>
              <a:ext uri="{FF2B5EF4-FFF2-40B4-BE49-F238E27FC236}">
                <a16:creationId xmlns:a16="http://schemas.microsoft.com/office/drawing/2014/main" id="{D0DE6584-2CA0-AB35-5327-DC3DCBE0EABA}"/>
              </a:ext>
            </a:extLst>
          </p:cNvPr>
          <p:cNvSpPr/>
          <p:nvPr/>
        </p:nvSpPr>
        <p:spPr>
          <a:xfrm>
            <a:off x="524016" y="3334547"/>
            <a:ext cx="385352" cy="387395"/>
          </a:xfrm>
          <a:prstGeom prst="star5">
            <a:avLst/>
          </a:prstGeom>
          <a:solidFill>
            <a:srgbClr val="A7D5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Star: 5 Points 16">
            <a:extLst>
              <a:ext uri="{FF2B5EF4-FFF2-40B4-BE49-F238E27FC236}">
                <a16:creationId xmlns:a16="http://schemas.microsoft.com/office/drawing/2014/main" id="{38A82BD0-BEA2-E0BC-DAD7-17ED93CFFB41}"/>
              </a:ext>
            </a:extLst>
          </p:cNvPr>
          <p:cNvSpPr/>
          <p:nvPr/>
        </p:nvSpPr>
        <p:spPr>
          <a:xfrm>
            <a:off x="2448479" y="377022"/>
            <a:ext cx="385352" cy="387395"/>
          </a:xfrm>
          <a:prstGeom prst="star5">
            <a:avLst/>
          </a:prstGeom>
          <a:solidFill>
            <a:srgbClr val="A7D5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 descr="A group of people sitting on a street&#10;&#10;Description automatically generated">
            <a:extLst>
              <a:ext uri="{FF2B5EF4-FFF2-40B4-BE49-F238E27FC236}">
                <a16:creationId xmlns:a16="http://schemas.microsoft.com/office/drawing/2014/main" id="{BC020A5A-6AE6-C6BD-AC03-FBE7A1F72188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EB8C3D"/>
              </a:clrFrom>
              <a:clrTo>
                <a:srgbClr val="EB8C3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12" y="86579"/>
            <a:ext cx="2106968" cy="1505681"/>
          </a:xfrm>
          <a:prstGeom prst="rect">
            <a:avLst/>
          </a:prstGeom>
        </p:spPr>
      </p:pic>
      <p:pic>
        <p:nvPicPr>
          <p:cNvPr id="25" name="Audio 24">
            <a:hlinkClick r:id="" action="ppaction://media"/>
            <a:extLst>
              <a:ext uri="{FF2B5EF4-FFF2-40B4-BE49-F238E27FC236}">
                <a16:creationId xmlns:a16="http://schemas.microsoft.com/office/drawing/2014/main" id="{0BA352A2-6C97-3B2B-0FC7-E2C439CBFC5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192688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6640">
        <p:fade/>
      </p:transition>
    </mc:Choice>
    <mc:Fallback xmlns="">
      <p:transition spd="med" advTm="1664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C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8F5BB5E-C2F1-CFFB-5EDD-A2FD7B52A8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F8B9071-803F-4C6B-649B-B2F83B64F3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35759" y="1683522"/>
            <a:ext cx="9144000" cy="2387600"/>
          </a:xfrm>
          <a:solidFill>
            <a:srgbClr val="A7D500"/>
          </a:solidFill>
        </p:spPr>
        <p:txBody>
          <a:bodyPr>
            <a:normAutofit/>
          </a:bodyPr>
          <a:lstStyle/>
          <a:p>
            <a:r>
              <a:rPr lang="en-GB" sz="2000">
                <a:latin typeface="Swiss721 BlkCn BT" panose="020B0806030502040204" pitchFamily="34" charset="0"/>
                <a:cs typeface="Swiss721 BlkCn BT" panose="020B0806030502040204" pitchFamily="34" charset="0"/>
              </a:rPr>
              <a:t> </a:t>
            </a:r>
            <a:endParaRPr lang="en-GB">
              <a:latin typeface="Swiss721 BlkCn BT" panose="020B0806030502040204" pitchFamily="34" charset="0"/>
              <a:cs typeface="Swiss721 BlkCn BT" panose="020B0806030502040204" pitchFamily="34" charset="0"/>
            </a:endParaRPr>
          </a:p>
        </p:txBody>
      </p:sp>
      <p:pic>
        <p:nvPicPr>
          <p:cNvPr id="10" name="Picture 9" descr="A cartoon face with eyes and a hand&#10;&#10;Description automatically generated">
            <a:extLst>
              <a:ext uri="{FF2B5EF4-FFF2-40B4-BE49-F238E27FC236}">
                <a16:creationId xmlns:a16="http://schemas.microsoft.com/office/drawing/2014/main" id="{3240D2FE-8297-27B8-6100-2436D29BD9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200193">
            <a:off x="9898704" y="847126"/>
            <a:ext cx="1912216" cy="1912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7976996-D678-6ACE-ECAC-9027CAA8CB8D}"/>
              </a:ext>
            </a:extLst>
          </p:cNvPr>
          <p:cNvSpPr txBox="1"/>
          <p:nvPr/>
        </p:nvSpPr>
        <p:spPr>
          <a:xfrm>
            <a:off x="7134726" y="4430251"/>
            <a:ext cx="398572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>
                <a:latin typeface="Swiss721 BlkCn BT" panose="020B0806030502040204" pitchFamily="34" charset="0"/>
                <a:cs typeface="Swiss721 BlkCn BT" panose="020B0806030502040204" pitchFamily="34" charset="0"/>
              </a:rPr>
              <a:t>GWIR NEU ANGHYWIR?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EF095DA-9EF8-9006-7406-C7C5EF5A5A36}"/>
              </a:ext>
            </a:extLst>
          </p:cNvPr>
          <p:cNvSpPr txBox="1"/>
          <p:nvPr/>
        </p:nvSpPr>
        <p:spPr>
          <a:xfrm>
            <a:off x="2225694" y="2092492"/>
            <a:ext cx="796413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 err="1">
                <a:latin typeface="Swiss721 BlkCn BT" panose="020B0806030502040204" pitchFamily="34" charset="0"/>
                <a:cs typeface="Swiss721 BlkCn BT" panose="020B0806030502040204" pitchFamily="34" charset="0"/>
              </a:rPr>
              <a:t>Teithio</a:t>
            </a:r>
            <a:r>
              <a:rPr lang="en-GB" sz="4800" dirty="0">
                <a:latin typeface="Swiss721 BlkCn BT" panose="020B0806030502040204" pitchFamily="34" charset="0"/>
                <a:cs typeface="Swiss721 BlkCn BT" panose="020B0806030502040204" pitchFamily="34" charset="0"/>
              </a:rPr>
              <a:t> </a:t>
            </a:r>
            <a:r>
              <a:rPr lang="en-GB" sz="4800" dirty="0" err="1">
                <a:latin typeface="Swiss721 BlkCn BT" panose="020B0806030502040204" pitchFamily="34" charset="0"/>
                <a:cs typeface="Swiss721 BlkCn BT" panose="020B0806030502040204" pitchFamily="34" charset="0"/>
              </a:rPr>
              <a:t>actif</a:t>
            </a:r>
            <a:r>
              <a:rPr lang="en-GB" sz="4800" dirty="0">
                <a:latin typeface="Swiss721 BlkCn BT" panose="020B0806030502040204" pitchFamily="34" charset="0"/>
                <a:cs typeface="Swiss721 BlkCn BT" panose="020B0806030502040204" pitchFamily="34" charset="0"/>
              </a:rPr>
              <a:t> </a:t>
            </a:r>
            <a:r>
              <a:rPr lang="en-GB" sz="4800" dirty="0" err="1">
                <a:latin typeface="Swiss721 BlkCn BT" panose="020B0806030502040204" pitchFamily="34" charset="0"/>
                <a:cs typeface="Swiss721 BlkCn BT" panose="020B0806030502040204" pitchFamily="34" charset="0"/>
              </a:rPr>
              <a:t>yw</a:t>
            </a:r>
            <a:r>
              <a:rPr lang="en-GB" sz="4800" dirty="0">
                <a:latin typeface="Swiss721 BlkCn BT" panose="020B0806030502040204" pitchFamily="34" charset="0"/>
                <a:cs typeface="Swiss721 BlkCn BT" panose="020B0806030502040204" pitchFamily="34" charset="0"/>
              </a:rPr>
              <a:t> pan </a:t>
            </a:r>
            <a:r>
              <a:rPr lang="en-GB" sz="4800" dirty="0" err="1">
                <a:latin typeface="Swiss721 BlkCn BT" panose="020B0806030502040204" pitchFamily="34" charset="0"/>
                <a:cs typeface="Swiss721 BlkCn BT" panose="020B0806030502040204" pitchFamily="34" charset="0"/>
              </a:rPr>
              <a:t>rydych</a:t>
            </a:r>
            <a:r>
              <a:rPr lang="en-GB" sz="4800" dirty="0">
                <a:latin typeface="Swiss721 BlkCn BT" panose="020B0806030502040204" pitchFamily="34" charset="0"/>
                <a:cs typeface="Swiss721 BlkCn BT" panose="020B0806030502040204" pitchFamily="34" charset="0"/>
              </a:rPr>
              <a:t> </a:t>
            </a:r>
            <a:r>
              <a:rPr lang="en-GB" sz="4800" dirty="0" err="1">
                <a:latin typeface="Swiss721 BlkCn BT" panose="020B0806030502040204" pitchFamily="34" charset="0"/>
                <a:cs typeface="Swiss721 BlkCn BT" panose="020B0806030502040204" pitchFamily="34" charset="0"/>
              </a:rPr>
              <a:t>yn</a:t>
            </a:r>
            <a:r>
              <a:rPr lang="en-GB" sz="4800" dirty="0">
                <a:latin typeface="Swiss721 BlkCn BT" panose="020B0806030502040204" pitchFamily="34" charset="0"/>
                <a:cs typeface="Swiss721 BlkCn BT" panose="020B0806030502040204" pitchFamily="34" charset="0"/>
              </a:rPr>
              <a:t> </a:t>
            </a:r>
            <a:r>
              <a:rPr lang="en-GB" sz="4800" dirty="0" err="1">
                <a:latin typeface="Swiss721 BlkCn BT" panose="020B0806030502040204" pitchFamily="34" charset="0"/>
                <a:cs typeface="Swiss721 BlkCn BT" panose="020B0806030502040204" pitchFamily="34" charset="0"/>
              </a:rPr>
              <a:t>defnyddio</a:t>
            </a:r>
            <a:r>
              <a:rPr lang="en-GB" sz="4800" dirty="0">
                <a:latin typeface="Swiss721 BlkCn BT" panose="020B0806030502040204" pitchFamily="34" charset="0"/>
                <a:cs typeface="Swiss721 BlkCn BT" panose="020B0806030502040204" pitchFamily="34" charset="0"/>
              </a:rPr>
              <a:t> car </a:t>
            </a:r>
            <a:r>
              <a:rPr lang="en-GB" sz="4800" dirty="0" err="1">
                <a:latin typeface="Swiss721 BlkCn BT" panose="020B0806030502040204" pitchFamily="34" charset="0"/>
                <a:cs typeface="Swiss721 BlkCn BT" panose="020B0806030502040204" pitchFamily="34" charset="0"/>
              </a:rPr>
              <a:t>i</a:t>
            </a:r>
            <a:r>
              <a:rPr lang="en-GB" sz="4800" dirty="0">
                <a:latin typeface="Swiss721 BlkCn BT" panose="020B0806030502040204" pitchFamily="34" charset="0"/>
                <a:cs typeface="Swiss721 BlkCn BT" panose="020B0806030502040204" pitchFamily="34" charset="0"/>
              </a:rPr>
              <a:t> </a:t>
            </a:r>
            <a:r>
              <a:rPr lang="en-GB" sz="4800" dirty="0" err="1">
                <a:latin typeface="Swiss721 BlkCn BT" panose="020B0806030502040204" pitchFamily="34" charset="0"/>
                <a:cs typeface="Swiss721 BlkCn BT" panose="020B0806030502040204" pitchFamily="34" charset="0"/>
              </a:rPr>
              <a:t>deithio</a:t>
            </a:r>
            <a:r>
              <a:rPr lang="en-GB" sz="4800" dirty="0">
                <a:latin typeface="Swiss721 BlkCn BT" panose="020B0806030502040204" pitchFamily="34" charset="0"/>
                <a:cs typeface="Swiss721 BlkCn BT" panose="020B0806030502040204" pitchFamily="34" charset="0"/>
              </a:rPr>
              <a:t>…</a:t>
            </a:r>
            <a:endParaRPr lang="en-GB" sz="4800" dirty="0"/>
          </a:p>
        </p:txBody>
      </p:sp>
      <p:pic>
        <p:nvPicPr>
          <p:cNvPr id="3" name="Picture 2" descr="A group of people sitting on a street&#10;&#10;Description automatically generated">
            <a:extLst>
              <a:ext uri="{FF2B5EF4-FFF2-40B4-BE49-F238E27FC236}">
                <a16:creationId xmlns:a16="http://schemas.microsoft.com/office/drawing/2014/main" id="{3223AD95-37FB-F9D0-338B-02DDCADD5A89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EB8C3D"/>
              </a:clrFrom>
              <a:clrTo>
                <a:srgbClr val="EB8C3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12" y="86579"/>
            <a:ext cx="2106968" cy="1505681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12DF7CF-37B5-38BE-D726-5C28C7C8B4E6}"/>
              </a:ext>
            </a:extLst>
          </p:cNvPr>
          <p:cNvSpPr/>
          <p:nvPr/>
        </p:nvSpPr>
        <p:spPr>
          <a:xfrm>
            <a:off x="0" y="4845749"/>
            <a:ext cx="6485021" cy="923330"/>
          </a:xfrm>
          <a:prstGeom prst="rect">
            <a:avLst/>
          </a:prstGeom>
          <a:solidFill>
            <a:srgbClr val="F3922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GB" sz="4000" dirty="0">
                <a:solidFill>
                  <a:schemeClr val="tx1"/>
                </a:solidFill>
              </a:rPr>
              <a:t>Amser</a:t>
            </a:r>
          </a:p>
        </p:txBody>
      </p:sp>
      <p:pic>
        <p:nvPicPr>
          <p:cNvPr id="16" name="Audio 15">
            <a:hlinkClick r:id="" action="ppaction://media"/>
            <a:extLst>
              <a:ext uri="{FF2B5EF4-FFF2-40B4-BE49-F238E27FC236}">
                <a16:creationId xmlns:a16="http://schemas.microsoft.com/office/drawing/2014/main" id="{221F1027-6AF7-D863-DE95-21ED50550A3B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40386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2735">
        <p:fade/>
      </p:transition>
    </mc:Choice>
    <mc:Fallback xmlns="">
      <p:transition spd="med" advTm="4273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30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30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C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11A5CC6-4855-FEEA-CC4A-E1E79BD19D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BEBDB34-F2AC-0D3A-838D-76861E6BBA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35015" y="1333142"/>
            <a:ext cx="6121969" cy="2443516"/>
          </a:xfrm>
          <a:solidFill>
            <a:srgbClr val="A7D500"/>
          </a:solidFill>
        </p:spPr>
        <p:txBody>
          <a:bodyPr>
            <a:normAutofit/>
          </a:bodyPr>
          <a:lstStyle/>
          <a:p>
            <a:r>
              <a:rPr lang="en-GB" sz="2000">
                <a:latin typeface="Swiss721 BlkCn BT" panose="020B0806030502040204" pitchFamily="34" charset="0"/>
                <a:cs typeface="Swiss721 BlkCn BT" panose="020B0806030502040204" pitchFamily="34" charset="0"/>
              </a:rPr>
              <a:t> </a:t>
            </a:r>
            <a:endParaRPr lang="en-GB">
              <a:latin typeface="Swiss721 BlkCn BT" panose="020B0806030502040204" pitchFamily="34" charset="0"/>
              <a:cs typeface="Swiss721 BlkCn BT" panose="020B0806030502040204" pitchFamily="34" charset="0"/>
            </a:endParaRPr>
          </a:p>
        </p:txBody>
      </p:sp>
      <p:pic>
        <p:nvPicPr>
          <p:cNvPr id="10" name="Picture 9" descr="A cartoon face with eyes and a hand&#10;&#10;Description automatically generated">
            <a:extLst>
              <a:ext uri="{FF2B5EF4-FFF2-40B4-BE49-F238E27FC236}">
                <a16:creationId xmlns:a16="http://schemas.microsoft.com/office/drawing/2014/main" id="{2174A3B9-6753-2EEA-4CEE-AC47FFFC46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200193">
            <a:off x="8260476" y="193603"/>
            <a:ext cx="1912216" cy="1912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D210FEE-E211-7D0B-8B8E-863AB73B05FA}"/>
              </a:ext>
            </a:extLst>
          </p:cNvPr>
          <p:cNvSpPr txBox="1"/>
          <p:nvPr/>
        </p:nvSpPr>
        <p:spPr>
          <a:xfrm>
            <a:off x="3246990" y="1831625"/>
            <a:ext cx="5698020" cy="14465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8800" b="1" dirty="0">
                <a:latin typeface="Swiss721 BlkCn BT"/>
              </a:rPr>
              <a:t>ANGHYWIR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9DDD0A-0BE7-E233-4CB3-38645361E5D1}"/>
              </a:ext>
            </a:extLst>
          </p:cNvPr>
          <p:cNvSpPr txBox="1"/>
          <p:nvPr/>
        </p:nvSpPr>
        <p:spPr>
          <a:xfrm>
            <a:off x="196906" y="4143520"/>
            <a:ext cx="11798185" cy="175432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6000" dirty="0">
                <a:latin typeface="Swiss721 BlkCn BT" panose="020B0806030502040204" pitchFamily="34" charset="0"/>
                <a:cs typeface="Swiss721 BlkCn BT" panose="020B0806030502040204" pitchFamily="34" charset="0"/>
              </a:rPr>
              <a:t>RYDYM YN DEFNYDDIO EIN CYRFF!</a:t>
            </a:r>
          </a:p>
          <a:p>
            <a:pPr algn="ctr"/>
            <a:r>
              <a:rPr lang="en-GB" sz="4800" dirty="0" err="1">
                <a:latin typeface="Swiss721 BlkCn BT" panose="020B0806030502040204" pitchFamily="34" charset="0"/>
                <a:cs typeface="Swiss721 BlkCn BT" panose="020B0806030502040204" pitchFamily="34" charset="0"/>
              </a:rPr>
              <a:t>Cerdded</a:t>
            </a:r>
            <a:r>
              <a:rPr lang="en-GB" sz="4800" dirty="0">
                <a:latin typeface="Swiss721 BlkCn BT" panose="020B0806030502040204" pitchFamily="34" charset="0"/>
                <a:cs typeface="Swiss721 BlkCn BT" panose="020B0806030502040204" pitchFamily="34" charset="0"/>
              </a:rPr>
              <a:t>, </a:t>
            </a:r>
            <a:r>
              <a:rPr lang="en-GB" sz="4800" dirty="0" err="1">
                <a:latin typeface="Swiss721 BlkCn BT" panose="020B0806030502040204" pitchFamily="34" charset="0"/>
                <a:cs typeface="Swiss721 BlkCn BT" panose="020B0806030502040204" pitchFamily="34" charset="0"/>
              </a:rPr>
              <a:t>olwynio</a:t>
            </a:r>
            <a:r>
              <a:rPr lang="en-GB" sz="4800" dirty="0">
                <a:latin typeface="Swiss721 BlkCn BT" panose="020B0806030502040204" pitchFamily="34" charset="0"/>
                <a:cs typeface="Swiss721 BlkCn BT" panose="020B0806030502040204" pitchFamily="34" charset="0"/>
              </a:rPr>
              <a:t>, </a:t>
            </a:r>
            <a:r>
              <a:rPr lang="en-GB" sz="4800" dirty="0" err="1">
                <a:latin typeface="Swiss721 BlkCn BT" panose="020B0806030502040204" pitchFamily="34" charset="0"/>
                <a:cs typeface="Swiss721 BlkCn BT" panose="020B0806030502040204" pitchFamily="34" charset="0"/>
              </a:rPr>
              <a:t>sgwtera</a:t>
            </a:r>
            <a:r>
              <a:rPr lang="en-GB" sz="4800" dirty="0">
                <a:latin typeface="Swiss721 BlkCn BT" panose="020B0806030502040204" pitchFamily="34" charset="0"/>
                <a:cs typeface="Swiss721 BlkCn BT" panose="020B0806030502040204" pitchFamily="34" charset="0"/>
              </a:rPr>
              <a:t>, </a:t>
            </a:r>
            <a:r>
              <a:rPr lang="en-GB" sz="4800" dirty="0" err="1">
                <a:latin typeface="Swiss721 BlkCn BT" panose="020B0806030502040204" pitchFamily="34" charset="0"/>
                <a:cs typeface="Swiss721 BlkCn BT" panose="020B0806030502040204" pitchFamily="34" charset="0"/>
              </a:rPr>
              <a:t>beicio</a:t>
            </a:r>
            <a:endParaRPr lang="en-GB" sz="4800" dirty="0">
              <a:latin typeface="Swiss721 BlkCn BT" panose="020B0806030502040204" pitchFamily="34" charset="0"/>
              <a:cs typeface="Swiss721 BlkCn BT" panose="020B0806030502040204" pitchFamily="34" charset="0"/>
            </a:endParaRPr>
          </a:p>
        </p:txBody>
      </p:sp>
      <p:pic>
        <p:nvPicPr>
          <p:cNvPr id="6" name="Picture 5" descr="A group of people sitting on a street&#10;&#10;Description automatically generated">
            <a:extLst>
              <a:ext uri="{FF2B5EF4-FFF2-40B4-BE49-F238E27FC236}">
                <a16:creationId xmlns:a16="http://schemas.microsoft.com/office/drawing/2014/main" id="{27B748D9-61C9-0AE9-8629-AC286E3D9E3F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EB8C3D"/>
              </a:clrFrom>
              <a:clrTo>
                <a:srgbClr val="EB8C3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12" y="86579"/>
            <a:ext cx="2106968" cy="1505681"/>
          </a:xfrm>
          <a:prstGeom prst="rect">
            <a:avLst/>
          </a:prstGeom>
        </p:spPr>
      </p:pic>
      <p:pic>
        <p:nvPicPr>
          <p:cNvPr id="13" name="Audio 12">
            <a:hlinkClick r:id="" action="ppaction://media"/>
            <a:extLst>
              <a:ext uri="{FF2B5EF4-FFF2-40B4-BE49-F238E27FC236}">
                <a16:creationId xmlns:a16="http://schemas.microsoft.com/office/drawing/2014/main" id="{62B9956C-65E5-6E94-4E38-F884EF31DDB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631041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6881">
        <p:fade/>
      </p:transition>
    </mc:Choice>
    <mc:Fallback xmlns="">
      <p:transition spd="med" advTm="1688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C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21AE0AB-04C7-C684-C803-23E3551314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8AA3BBD-DC5F-2150-CB07-A378146F31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1754716"/>
            <a:ext cx="9144000" cy="2387600"/>
          </a:xfrm>
          <a:solidFill>
            <a:srgbClr val="A7D500"/>
          </a:solidFill>
        </p:spPr>
        <p:txBody>
          <a:bodyPr>
            <a:normAutofit/>
          </a:bodyPr>
          <a:lstStyle/>
          <a:p>
            <a:br>
              <a:rPr lang="en-GB">
                <a:latin typeface="Swiss721 BlkCn BT" panose="020B0806030502040204" pitchFamily="34" charset="0"/>
                <a:cs typeface="Swiss721 BlkCn BT" panose="020B0806030502040204" pitchFamily="34" charset="0"/>
              </a:rPr>
            </a:br>
            <a:r>
              <a:rPr lang="en-GB" sz="2000">
                <a:latin typeface="Swiss721 BlkCn BT" panose="020B0806030502040204" pitchFamily="34" charset="0"/>
                <a:cs typeface="Swiss721 BlkCn BT" panose="020B0806030502040204" pitchFamily="34" charset="0"/>
              </a:rPr>
              <a:t> </a:t>
            </a:r>
            <a:endParaRPr lang="en-GB">
              <a:latin typeface="Swiss721 BlkCn BT" panose="020B0806030502040204" pitchFamily="34" charset="0"/>
              <a:cs typeface="Swiss721 BlkCn BT" panose="020B0806030502040204" pitchFamily="34" charset="0"/>
            </a:endParaRPr>
          </a:p>
        </p:txBody>
      </p:sp>
      <p:pic>
        <p:nvPicPr>
          <p:cNvPr id="10" name="Picture 9" descr="A cartoon face with eyes and a hand&#10;&#10;Description automatically generated">
            <a:extLst>
              <a:ext uri="{FF2B5EF4-FFF2-40B4-BE49-F238E27FC236}">
                <a16:creationId xmlns:a16="http://schemas.microsoft.com/office/drawing/2014/main" id="{235316BE-7409-713A-2C0B-E12C8F3244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200193">
            <a:off x="9921210" y="636151"/>
            <a:ext cx="1912216" cy="1912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C7B54D7-62E0-C745-4D68-ABE9EC4FD7CC}"/>
              </a:ext>
            </a:extLst>
          </p:cNvPr>
          <p:cNvSpPr txBox="1"/>
          <p:nvPr/>
        </p:nvSpPr>
        <p:spPr>
          <a:xfrm>
            <a:off x="2039121" y="2163686"/>
            <a:ext cx="84982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>
                <a:latin typeface="Swiss721 BlkCn BT" panose="020B0806030502040204" pitchFamily="34" charset="0"/>
                <a:cs typeface="Swiss721 BlkCn BT" panose="020B0806030502040204" pitchFamily="34" charset="0"/>
              </a:rPr>
              <a:t>Mae </a:t>
            </a:r>
            <a:r>
              <a:rPr lang="en-GB" sz="4800" dirty="0" err="1">
                <a:latin typeface="Swiss721 BlkCn BT" panose="020B0806030502040204" pitchFamily="34" charset="0"/>
                <a:cs typeface="Swiss721 BlkCn BT" panose="020B0806030502040204" pitchFamily="34" charset="0"/>
              </a:rPr>
              <a:t>cerdded</a:t>
            </a:r>
            <a:r>
              <a:rPr lang="en-GB" sz="4800" dirty="0">
                <a:latin typeface="Swiss721 BlkCn BT" panose="020B0806030502040204" pitchFamily="34" charset="0"/>
                <a:cs typeface="Swiss721 BlkCn BT" panose="020B0806030502040204" pitchFamily="34" charset="0"/>
              </a:rPr>
              <a:t> </a:t>
            </a:r>
            <a:r>
              <a:rPr lang="en-GB" sz="4800" dirty="0" err="1">
                <a:latin typeface="Swiss721 BlkCn BT" panose="020B0806030502040204" pitchFamily="34" charset="0"/>
                <a:cs typeface="Swiss721 BlkCn BT" panose="020B0806030502040204" pitchFamily="34" charset="0"/>
              </a:rPr>
              <a:t>yn</a:t>
            </a:r>
            <a:r>
              <a:rPr lang="en-GB" sz="4800" dirty="0">
                <a:latin typeface="Swiss721 BlkCn BT" panose="020B0806030502040204" pitchFamily="34" charset="0"/>
                <a:cs typeface="Swiss721 BlkCn BT" panose="020B0806030502040204" pitchFamily="34" charset="0"/>
              </a:rPr>
              <a:t> </a:t>
            </a:r>
            <a:r>
              <a:rPr lang="en-GB" sz="4800" dirty="0" err="1">
                <a:latin typeface="Swiss721 BlkCn BT" panose="020B0806030502040204" pitchFamily="34" charset="0"/>
                <a:cs typeface="Swiss721 BlkCn BT" panose="020B0806030502040204" pitchFamily="34" charset="0"/>
              </a:rPr>
              <a:t>dda</a:t>
            </a:r>
            <a:r>
              <a:rPr lang="en-GB" sz="4800" dirty="0">
                <a:latin typeface="Swiss721 BlkCn BT" panose="020B0806030502040204" pitchFamily="34" charset="0"/>
                <a:cs typeface="Swiss721 BlkCn BT" panose="020B0806030502040204" pitchFamily="34" charset="0"/>
              </a:rPr>
              <a:t> I </a:t>
            </a:r>
            <a:r>
              <a:rPr lang="en-GB" sz="4800" dirty="0" err="1">
                <a:latin typeface="Swiss721 BlkCn BT" panose="020B0806030502040204" pitchFamily="34" charset="0"/>
                <a:cs typeface="Swiss721 BlkCn BT" panose="020B0806030502040204" pitchFamily="34" charset="0"/>
              </a:rPr>
              <a:t>ein</a:t>
            </a:r>
            <a:r>
              <a:rPr lang="en-GB" sz="4800" dirty="0">
                <a:latin typeface="Swiss721 BlkCn BT" panose="020B0806030502040204" pitchFamily="34" charset="0"/>
                <a:cs typeface="Swiss721 BlkCn BT" panose="020B0806030502040204" pitchFamily="34" charset="0"/>
              </a:rPr>
              <a:t> </a:t>
            </a:r>
            <a:r>
              <a:rPr lang="en-GB" sz="4800" dirty="0" err="1">
                <a:latin typeface="Swiss721 BlkCn BT" panose="020B0806030502040204" pitchFamily="34" charset="0"/>
                <a:cs typeface="Swiss721 BlkCn BT" panose="020B0806030502040204" pitchFamily="34" charset="0"/>
              </a:rPr>
              <a:t>cyrff</a:t>
            </a:r>
            <a:r>
              <a:rPr lang="en-GB" sz="4800" dirty="0">
                <a:latin typeface="Swiss721 BlkCn BT" panose="020B0806030502040204" pitchFamily="34" charset="0"/>
                <a:cs typeface="Swiss721 BlkCn BT" panose="020B0806030502040204" pitchFamily="34" charset="0"/>
              </a:rPr>
              <a:t>, </a:t>
            </a:r>
            <a:r>
              <a:rPr lang="en-GB" sz="4800" dirty="0" err="1">
                <a:latin typeface="Swiss721 BlkCn BT" panose="020B0806030502040204" pitchFamily="34" charset="0"/>
                <a:cs typeface="Swiss721 BlkCn BT" panose="020B0806030502040204" pitchFamily="34" charset="0"/>
              </a:rPr>
              <a:t>meddyliau</a:t>
            </a:r>
            <a:r>
              <a:rPr lang="en-GB" sz="4800" dirty="0">
                <a:latin typeface="Swiss721 BlkCn BT" panose="020B0806030502040204" pitchFamily="34" charset="0"/>
                <a:cs typeface="Swiss721 BlkCn BT" panose="020B0806030502040204" pitchFamily="34" charset="0"/>
              </a:rPr>
              <a:t>, ac y </a:t>
            </a:r>
            <a:r>
              <a:rPr lang="en-GB" sz="4800" dirty="0" err="1">
                <a:latin typeface="Swiss721 BlkCn BT" panose="020B0806030502040204" pitchFamily="34" charset="0"/>
                <a:cs typeface="Swiss721 BlkCn BT" panose="020B0806030502040204" pitchFamily="34" charset="0"/>
              </a:rPr>
              <a:t>blaned</a:t>
            </a:r>
            <a:r>
              <a:rPr lang="en-GB" sz="4800" dirty="0">
                <a:latin typeface="Swiss721 BlkCn BT" panose="020B0806030502040204" pitchFamily="34" charset="0"/>
                <a:cs typeface="Swiss721 BlkCn BT" panose="020B0806030502040204" pitchFamily="34" charset="0"/>
              </a:rPr>
              <a:t>…</a:t>
            </a:r>
            <a:endParaRPr lang="en-GB" sz="4800" dirty="0"/>
          </a:p>
        </p:txBody>
      </p:sp>
      <p:pic>
        <p:nvPicPr>
          <p:cNvPr id="5" name="Picture 4" descr="A group of people sitting on a street&#10;&#10;Description automatically generated">
            <a:extLst>
              <a:ext uri="{FF2B5EF4-FFF2-40B4-BE49-F238E27FC236}">
                <a16:creationId xmlns:a16="http://schemas.microsoft.com/office/drawing/2014/main" id="{5DC11F23-3208-F5E5-134F-B9150B4B8995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EB8C3D"/>
              </a:clrFrom>
              <a:clrTo>
                <a:srgbClr val="EB8C3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12" y="86579"/>
            <a:ext cx="2106968" cy="150568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87C042F-233F-1476-82BD-E01FC70B4906}"/>
              </a:ext>
            </a:extLst>
          </p:cNvPr>
          <p:cNvSpPr txBox="1"/>
          <p:nvPr/>
        </p:nvSpPr>
        <p:spPr>
          <a:xfrm>
            <a:off x="6927683" y="4488204"/>
            <a:ext cx="394963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>
                <a:latin typeface="Swiss721 BlkCn BT" panose="020B0806030502040204" pitchFamily="34" charset="0"/>
                <a:cs typeface="Swiss721 BlkCn BT" panose="020B0806030502040204" pitchFamily="34" charset="0"/>
              </a:rPr>
              <a:t>GWIR NEU ANGHYWIR?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1EE8957-846B-186D-E943-913DEBB7D7E7}"/>
              </a:ext>
            </a:extLst>
          </p:cNvPr>
          <p:cNvSpPr/>
          <p:nvPr/>
        </p:nvSpPr>
        <p:spPr>
          <a:xfrm>
            <a:off x="0" y="4845749"/>
            <a:ext cx="6485021" cy="923330"/>
          </a:xfrm>
          <a:prstGeom prst="rect">
            <a:avLst/>
          </a:prstGeom>
          <a:solidFill>
            <a:srgbClr val="F3922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GB" sz="4000" dirty="0">
                <a:solidFill>
                  <a:schemeClr val="tx1"/>
                </a:solidFill>
              </a:rPr>
              <a:t>Amser</a:t>
            </a:r>
          </a:p>
        </p:txBody>
      </p:sp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A1019797-1D85-091E-EC22-395558E9BE3C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94011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183">
        <p:fade/>
      </p:transition>
    </mc:Choice>
    <mc:Fallback xmlns="">
      <p:transition spd="med" advTm="4018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30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30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C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F437667-EB8E-AA8B-A842-115A846D6A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0F7DDC1-B981-FA5E-2758-1373FF0701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92798" y="1038688"/>
            <a:ext cx="5820722" cy="2387600"/>
          </a:xfrm>
          <a:solidFill>
            <a:srgbClr val="A7D500"/>
          </a:solidFill>
        </p:spPr>
        <p:txBody>
          <a:bodyPr>
            <a:normAutofit/>
          </a:bodyPr>
          <a:lstStyle/>
          <a:p>
            <a:r>
              <a:rPr lang="en-GB" sz="2000">
                <a:latin typeface="Swiss721 BlkCn BT" panose="020B0806030502040204" pitchFamily="34" charset="0"/>
                <a:cs typeface="Swiss721 BlkCn BT" panose="020B0806030502040204" pitchFamily="34" charset="0"/>
              </a:rPr>
              <a:t> </a:t>
            </a:r>
            <a:endParaRPr lang="en-GB">
              <a:latin typeface="Swiss721 BlkCn BT" panose="020B0806030502040204" pitchFamily="34" charset="0"/>
              <a:cs typeface="Swiss721 BlkCn BT" panose="020B0806030502040204" pitchFamily="34" charset="0"/>
            </a:endParaRPr>
          </a:p>
        </p:txBody>
      </p:sp>
      <p:pic>
        <p:nvPicPr>
          <p:cNvPr id="10" name="Picture 9" descr="A cartoon face with eyes and a hand&#10;&#10;Description automatically generated">
            <a:extLst>
              <a:ext uri="{FF2B5EF4-FFF2-40B4-BE49-F238E27FC236}">
                <a16:creationId xmlns:a16="http://schemas.microsoft.com/office/drawing/2014/main" id="{60FBC647-CD6A-4DC3-BD96-68580C3736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200193">
            <a:off x="8439687" y="215787"/>
            <a:ext cx="1912216" cy="1912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49796AB-CEA5-BEF8-9F61-34CEB48020F5}"/>
              </a:ext>
            </a:extLst>
          </p:cNvPr>
          <p:cNvSpPr txBox="1"/>
          <p:nvPr/>
        </p:nvSpPr>
        <p:spPr>
          <a:xfrm>
            <a:off x="4353611" y="1509213"/>
            <a:ext cx="3480552" cy="14465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8800" b="1" dirty="0">
                <a:latin typeface="Swiss721 BlkCn BT"/>
              </a:rPr>
              <a:t>GWIR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A6DDA01-2B0E-DBCB-F77C-773B9DE5F3F9}"/>
              </a:ext>
            </a:extLst>
          </p:cNvPr>
          <p:cNvSpPr txBox="1"/>
          <p:nvPr/>
        </p:nvSpPr>
        <p:spPr>
          <a:xfrm>
            <a:off x="3005315" y="4642092"/>
            <a:ext cx="6594088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4400" dirty="0">
                <a:latin typeface="Swiss721 BlkCn BT" panose="020B0806030502040204" pitchFamily="34" charset="0"/>
                <a:cs typeface="Swiss721 BlkCn BT" panose="020B0806030502040204" pitchFamily="34" charset="0"/>
              </a:rPr>
              <a:t>200 CYHYR YN CAEL EI DEFNYDDIO I GERDDED!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EFF342A-41C6-A415-C461-48986DE42D61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1562" y="3445475"/>
            <a:ext cx="1537377" cy="22114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D0E06D2-74FC-EF60-DD78-006FAB197661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34451" y="5025141"/>
            <a:ext cx="1628333" cy="1518770"/>
          </a:xfrm>
          <a:prstGeom prst="rect">
            <a:avLst/>
          </a:prstGeom>
        </p:spPr>
      </p:pic>
      <p:pic>
        <p:nvPicPr>
          <p:cNvPr id="8" name="Graphic 7" descr="Earth globe: Americas with solid fill">
            <a:extLst>
              <a:ext uri="{FF2B5EF4-FFF2-40B4-BE49-F238E27FC236}">
                <a16:creationId xmlns:a16="http://schemas.microsoft.com/office/drawing/2014/main" id="{0E44A6E2-109F-8D9A-95A0-980291534CF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93031" y="4780935"/>
            <a:ext cx="1751929" cy="1751929"/>
          </a:xfrm>
          <a:prstGeom prst="rect">
            <a:avLst/>
          </a:prstGeom>
        </p:spPr>
      </p:pic>
      <p:pic>
        <p:nvPicPr>
          <p:cNvPr id="11" name="Picture 10" descr="A group of people sitting on a street&#10;&#10;Description automatically generated">
            <a:extLst>
              <a:ext uri="{FF2B5EF4-FFF2-40B4-BE49-F238E27FC236}">
                <a16:creationId xmlns:a16="http://schemas.microsoft.com/office/drawing/2014/main" id="{D40DF0AE-AD1E-6FBB-294C-4B9246B16C23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clrChange>
              <a:clrFrom>
                <a:srgbClr val="EB8C3D"/>
              </a:clrFrom>
              <a:clrTo>
                <a:srgbClr val="EB8C3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12" y="86579"/>
            <a:ext cx="2106968" cy="1505681"/>
          </a:xfrm>
          <a:prstGeom prst="rect">
            <a:avLst/>
          </a:prstGeom>
        </p:spPr>
      </p:pic>
      <p:pic>
        <p:nvPicPr>
          <p:cNvPr id="12" name="Audio 11">
            <a:hlinkClick r:id="" action="ppaction://media"/>
            <a:extLst>
              <a:ext uri="{FF2B5EF4-FFF2-40B4-BE49-F238E27FC236}">
                <a16:creationId xmlns:a16="http://schemas.microsoft.com/office/drawing/2014/main" id="{E58DF7E2-A478-1AE8-10B0-3C2FD61FD54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816408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4240">
        <p:fade/>
      </p:transition>
    </mc:Choice>
    <mc:Fallback xmlns="">
      <p:transition spd="med" advTm="3424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C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CDFF7B0-6BFE-AC87-BABD-FE989B81B2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0D7B7BC-5595-9EEB-E69F-7B7B390C67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1754716"/>
            <a:ext cx="9144000" cy="2733488"/>
          </a:xfrm>
          <a:solidFill>
            <a:srgbClr val="A7D500"/>
          </a:solidFill>
        </p:spPr>
        <p:txBody>
          <a:bodyPr>
            <a:normAutofit/>
          </a:bodyPr>
          <a:lstStyle/>
          <a:p>
            <a:br>
              <a:rPr lang="en-GB">
                <a:latin typeface="Swiss721 BlkCn BT" panose="020B0806030502040204" pitchFamily="34" charset="0"/>
                <a:cs typeface="Swiss721 BlkCn BT" panose="020B0806030502040204" pitchFamily="34" charset="0"/>
              </a:rPr>
            </a:br>
            <a:r>
              <a:rPr lang="en-GB" sz="2000">
                <a:latin typeface="Swiss721 BlkCn BT" panose="020B0806030502040204" pitchFamily="34" charset="0"/>
                <a:cs typeface="Swiss721 BlkCn BT" panose="020B0806030502040204" pitchFamily="34" charset="0"/>
              </a:rPr>
              <a:t> </a:t>
            </a:r>
            <a:endParaRPr lang="en-GB">
              <a:latin typeface="Swiss721 BlkCn BT" panose="020B0806030502040204" pitchFamily="34" charset="0"/>
              <a:cs typeface="Swiss721 BlkCn BT" panose="020B0806030502040204" pitchFamily="34" charset="0"/>
            </a:endParaRPr>
          </a:p>
        </p:txBody>
      </p:sp>
      <p:pic>
        <p:nvPicPr>
          <p:cNvPr id="10" name="Picture 9" descr="A cartoon face with eyes and a hand&#10;&#10;Description automatically generated">
            <a:extLst>
              <a:ext uri="{FF2B5EF4-FFF2-40B4-BE49-F238E27FC236}">
                <a16:creationId xmlns:a16="http://schemas.microsoft.com/office/drawing/2014/main" id="{5CF3FE3C-91D2-7CB5-ECAC-F8CD868A7A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200193">
            <a:off x="9921210" y="636151"/>
            <a:ext cx="1912216" cy="1912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C33FE47-CC74-6DC4-7CAD-89E46E5F7A87}"/>
              </a:ext>
            </a:extLst>
          </p:cNvPr>
          <p:cNvSpPr txBox="1"/>
          <p:nvPr/>
        </p:nvSpPr>
        <p:spPr>
          <a:xfrm>
            <a:off x="1954997" y="2163686"/>
            <a:ext cx="82820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 err="1">
                <a:latin typeface="Swiss721 BlkCn BT" panose="020B0806030502040204" pitchFamily="34" charset="0"/>
                <a:cs typeface="Swiss721 BlkCn BT" panose="020B0806030502040204" pitchFamily="34" charset="0"/>
              </a:rPr>
              <a:t>Ceir</a:t>
            </a:r>
            <a:r>
              <a:rPr lang="en-GB" sz="4800" dirty="0">
                <a:latin typeface="Swiss721 BlkCn BT" panose="020B0806030502040204" pitchFamily="34" charset="0"/>
                <a:cs typeface="Swiss721 BlkCn BT" panose="020B0806030502040204" pitchFamily="34" charset="0"/>
              </a:rPr>
              <a:t> </a:t>
            </a:r>
            <a:r>
              <a:rPr lang="en-GB" sz="4800" dirty="0" err="1">
                <a:latin typeface="Swiss721 BlkCn BT" panose="020B0806030502040204" pitchFamily="34" charset="0"/>
                <a:cs typeface="Swiss721 BlkCn BT" panose="020B0806030502040204" pitchFamily="34" charset="0"/>
              </a:rPr>
              <a:t>ar</a:t>
            </a:r>
            <a:r>
              <a:rPr lang="en-GB" sz="4800" dirty="0">
                <a:latin typeface="Swiss721 BlkCn BT" panose="020B0806030502040204" pitchFamily="34" charset="0"/>
                <a:cs typeface="Swiss721 BlkCn BT" panose="020B0806030502040204" pitchFamily="34" charset="0"/>
              </a:rPr>
              <a:t> y </a:t>
            </a:r>
            <a:r>
              <a:rPr lang="en-GB" sz="4800" dirty="0" err="1">
                <a:latin typeface="Swiss721 BlkCn BT" panose="020B0806030502040204" pitchFamily="34" charset="0"/>
                <a:cs typeface="Swiss721 BlkCn BT" panose="020B0806030502040204" pitchFamily="34" charset="0"/>
              </a:rPr>
              <a:t>ffordd</a:t>
            </a:r>
            <a:r>
              <a:rPr lang="en-GB" sz="4800" dirty="0">
                <a:latin typeface="Swiss721 BlkCn BT" panose="020B0806030502040204" pitchFamily="34" charset="0"/>
                <a:cs typeface="Swiss721 BlkCn BT" panose="020B0806030502040204" pitchFamily="34" charset="0"/>
              </a:rPr>
              <a:t> </a:t>
            </a:r>
            <a:r>
              <a:rPr lang="en-GB" sz="4800" dirty="0" err="1">
                <a:latin typeface="Swiss721 BlkCn BT" panose="020B0806030502040204" pitchFamily="34" charset="0"/>
                <a:cs typeface="Swiss721 BlkCn BT" panose="020B0806030502040204" pitchFamily="34" charset="0"/>
              </a:rPr>
              <a:t>sy’n</a:t>
            </a:r>
            <a:r>
              <a:rPr lang="en-GB" sz="4800" dirty="0">
                <a:latin typeface="Swiss721 BlkCn BT" panose="020B0806030502040204" pitchFamily="34" charset="0"/>
                <a:cs typeface="Swiss721 BlkCn BT" panose="020B0806030502040204" pitchFamily="34" charset="0"/>
              </a:rPr>
              <a:t> </a:t>
            </a:r>
            <a:r>
              <a:rPr lang="en-GB" sz="4800" dirty="0" err="1">
                <a:latin typeface="Swiss721 BlkCn BT" panose="020B0806030502040204" pitchFamily="34" charset="0"/>
                <a:cs typeface="Swiss721 BlkCn BT" panose="020B0806030502040204" pitchFamily="34" charset="0"/>
              </a:rPr>
              <a:t>achosi</a:t>
            </a:r>
            <a:r>
              <a:rPr lang="en-GB" sz="4800" dirty="0">
                <a:latin typeface="Swiss721 BlkCn BT" panose="020B0806030502040204" pitchFamily="34" charset="0"/>
                <a:cs typeface="Swiss721 BlkCn BT" panose="020B0806030502040204" pitchFamily="34" charset="0"/>
              </a:rPr>
              <a:t> </a:t>
            </a:r>
            <a:r>
              <a:rPr lang="en-GB" sz="4800" dirty="0" err="1">
                <a:latin typeface="Swiss721 BlkCn BT" panose="020B0806030502040204" pitchFamily="34" charset="0"/>
                <a:cs typeface="Swiss721 BlkCn BT" panose="020B0806030502040204" pitchFamily="34" charset="0"/>
              </a:rPr>
              <a:t>rhan</a:t>
            </a:r>
            <a:r>
              <a:rPr lang="en-GB" sz="4800" dirty="0">
                <a:latin typeface="Swiss721 BlkCn BT" panose="020B0806030502040204" pitchFamily="34" charset="0"/>
                <a:cs typeface="Swiss721 BlkCn BT" panose="020B0806030502040204" pitchFamily="34" charset="0"/>
              </a:rPr>
              <a:t> </a:t>
            </a:r>
            <a:r>
              <a:rPr lang="en-GB" sz="4800" dirty="0" err="1">
                <a:latin typeface="Swiss721 BlkCn BT" panose="020B0806030502040204" pitchFamily="34" charset="0"/>
                <a:cs typeface="Swiss721 BlkCn BT" panose="020B0806030502040204" pitchFamily="34" charset="0"/>
              </a:rPr>
              <a:t>fwyaf</a:t>
            </a:r>
            <a:r>
              <a:rPr lang="en-GB" sz="4800" dirty="0">
                <a:latin typeface="Swiss721 BlkCn BT" panose="020B0806030502040204" pitchFamily="34" charset="0"/>
                <a:cs typeface="Swiss721 BlkCn BT" panose="020B0806030502040204" pitchFamily="34" charset="0"/>
              </a:rPr>
              <a:t> </a:t>
            </a:r>
            <a:r>
              <a:rPr lang="en-GB" sz="4800" dirty="0" err="1">
                <a:latin typeface="Swiss721 BlkCn BT" panose="020B0806030502040204" pitchFamily="34" charset="0"/>
                <a:cs typeface="Swiss721 BlkCn BT" panose="020B0806030502040204" pitchFamily="34" charset="0"/>
              </a:rPr>
              <a:t>o’r</a:t>
            </a:r>
            <a:r>
              <a:rPr lang="en-GB" sz="4800" dirty="0">
                <a:latin typeface="Swiss721 BlkCn BT" panose="020B0806030502040204" pitchFamily="34" charset="0"/>
                <a:cs typeface="Swiss721 BlkCn BT" panose="020B0806030502040204" pitchFamily="34" charset="0"/>
              </a:rPr>
              <a:t> </a:t>
            </a:r>
            <a:r>
              <a:rPr lang="en-GB" sz="4800" dirty="0" err="1">
                <a:latin typeface="Swiss721 BlkCn BT" panose="020B0806030502040204" pitchFamily="34" charset="0"/>
                <a:cs typeface="Swiss721 BlkCn BT" panose="020B0806030502040204" pitchFamily="34" charset="0"/>
              </a:rPr>
              <a:t>llygredd</a:t>
            </a:r>
            <a:r>
              <a:rPr lang="en-GB" sz="4800" dirty="0">
                <a:latin typeface="Swiss721 BlkCn BT" panose="020B0806030502040204" pitchFamily="34" charset="0"/>
                <a:cs typeface="Swiss721 BlkCn BT" panose="020B0806030502040204" pitchFamily="34" charset="0"/>
              </a:rPr>
              <a:t> </a:t>
            </a:r>
            <a:r>
              <a:rPr lang="en-GB" sz="4800" dirty="0" err="1">
                <a:latin typeface="Swiss721 BlkCn BT" panose="020B0806030502040204" pitchFamily="34" charset="0"/>
                <a:cs typeface="Swiss721 BlkCn BT" panose="020B0806030502040204" pitchFamily="34" charset="0"/>
              </a:rPr>
              <a:t>aer</a:t>
            </a:r>
            <a:r>
              <a:rPr lang="en-GB" sz="4800" dirty="0">
                <a:latin typeface="Swiss721 BlkCn BT" panose="020B0806030502040204" pitchFamily="34" charset="0"/>
                <a:cs typeface="Swiss721 BlkCn BT" panose="020B0806030502040204" pitchFamily="34" charset="0"/>
              </a:rPr>
              <a:t> </a:t>
            </a:r>
            <a:r>
              <a:rPr lang="en-GB" sz="4800" dirty="0" err="1">
                <a:latin typeface="Swiss721 BlkCn BT" panose="020B0806030502040204" pitchFamily="34" charset="0"/>
                <a:cs typeface="Swiss721 BlkCn BT" panose="020B0806030502040204" pitchFamily="34" charset="0"/>
              </a:rPr>
              <a:t>yn</a:t>
            </a:r>
            <a:r>
              <a:rPr lang="en-GB" sz="4800" dirty="0">
                <a:latin typeface="Swiss721 BlkCn BT" panose="020B0806030502040204" pitchFamily="34" charset="0"/>
                <a:cs typeface="Swiss721 BlkCn BT" panose="020B0806030502040204" pitchFamily="34" charset="0"/>
              </a:rPr>
              <a:t> y DU</a:t>
            </a:r>
          </a:p>
        </p:txBody>
      </p:sp>
      <p:pic>
        <p:nvPicPr>
          <p:cNvPr id="5" name="Picture 4" descr="A group of people sitting on a street&#10;&#10;Description automatically generated">
            <a:extLst>
              <a:ext uri="{FF2B5EF4-FFF2-40B4-BE49-F238E27FC236}">
                <a16:creationId xmlns:a16="http://schemas.microsoft.com/office/drawing/2014/main" id="{07B90468-24ED-642C-4734-838F39B6E159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EB8C3D"/>
              </a:clrFrom>
              <a:clrTo>
                <a:srgbClr val="EB8C3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12" y="86579"/>
            <a:ext cx="2106968" cy="150568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88BA49B-3F28-1623-FD7E-9D422724E6C0}"/>
              </a:ext>
            </a:extLst>
          </p:cNvPr>
          <p:cNvSpPr txBox="1"/>
          <p:nvPr/>
        </p:nvSpPr>
        <p:spPr>
          <a:xfrm>
            <a:off x="6927683" y="4488204"/>
            <a:ext cx="394963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>
                <a:latin typeface="Swiss721 BlkCn BT" panose="020B0806030502040204" pitchFamily="34" charset="0"/>
                <a:cs typeface="Swiss721 BlkCn BT" panose="020B0806030502040204" pitchFamily="34" charset="0"/>
              </a:rPr>
              <a:t>GWIR NEU ANGHYWIR?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C8BB0E9-B6FE-E838-A714-5875772C8945}"/>
              </a:ext>
            </a:extLst>
          </p:cNvPr>
          <p:cNvSpPr/>
          <p:nvPr/>
        </p:nvSpPr>
        <p:spPr>
          <a:xfrm>
            <a:off x="0" y="4845749"/>
            <a:ext cx="6485021" cy="923330"/>
          </a:xfrm>
          <a:prstGeom prst="rect">
            <a:avLst/>
          </a:prstGeom>
          <a:solidFill>
            <a:srgbClr val="F3922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GB" sz="4000" dirty="0">
                <a:solidFill>
                  <a:schemeClr val="tx1"/>
                </a:solidFill>
              </a:rPr>
              <a:t>Amser</a:t>
            </a:r>
          </a:p>
        </p:txBody>
      </p:sp>
      <p:pic>
        <p:nvPicPr>
          <p:cNvPr id="15" name="Audio 14">
            <a:hlinkClick r:id="" action="ppaction://media"/>
            <a:extLst>
              <a:ext uri="{FF2B5EF4-FFF2-40B4-BE49-F238E27FC236}">
                <a16:creationId xmlns:a16="http://schemas.microsoft.com/office/drawing/2014/main" id="{38157283-EB10-A321-77AB-D932B042C7B1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26470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636">
        <p:fade/>
      </p:transition>
    </mc:Choice>
    <mc:Fallback xmlns="">
      <p:transition spd="med" advTm="4063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30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30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C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4FE51CE-B635-4F64-1C17-3D8091E479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C83C91C-9254-FC5D-63BD-C0995A4C27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28667" y="510183"/>
            <a:ext cx="6334665" cy="2401977"/>
          </a:xfrm>
          <a:solidFill>
            <a:srgbClr val="A7D500"/>
          </a:solidFill>
        </p:spPr>
        <p:txBody>
          <a:bodyPr>
            <a:normAutofit/>
          </a:bodyPr>
          <a:lstStyle/>
          <a:p>
            <a:br>
              <a:rPr lang="en-GB">
                <a:latin typeface="Swiss721 BlkCn BT" panose="020B0806030502040204" pitchFamily="34" charset="0"/>
                <a:cs typeface="Swiss721 BlkCn BT" panose="020B0806030502040204" pitchFamily="34" charset="0"/>
              </a:rPr>
            </a:br>
            <a:r>
              <a:rPr lang="en-GB" sz="2000">
                <a:latin typeface="Swiss721 BlkCn BT" panose="020B0806030502040204" pitchFamily="34" charset="0"/>
                <a:cs typeface="Swiss721 BlkCn BT" panose="020B0806030502040204" pitchFamily="34" charset="0"/>
              </a:rPr>
              <a:t> </a:t>
            </a:r>
            <a:endParaRPr lang="en-GB">
              <a:latin typeface="Swiss721 BlkCn BT" panose="020B0806030502040204" pitchFamily="34" charset="0"/>
              <a:cs typeface="Swiss721 BlkCn BT" panose="020B0806030502040204" pitchFamily="34" charset="0"/>
            </a:endParaRPr>
          </a:p>
        </p:txBody>
      </p:sp>
      <p:pic>
        <p:nvPicPr>
          <p:cNvPr id="10" name="Picture 9" descr="A cartoon face with eyes and a hand&#10;&#10;Description automatically generated">
            <a:extLst>
              <a:ext uri="{FF2B5EF4-FFF2-40B4-BE49-F238E27FC236}">
                <a16:creationId xmlns:a16="http://schemas.microsoft.com/office/drawing/2014/main" id="{2E1848BE-7A08-99F8-CB63-DA7F06E3DE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200193">
            <a:off x="8620729" y="39869"/>
            <a:ext cx="1912216" cy="1912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137A081-0C45-CE85-0B4E-3B8A2F112DA2}"/>
              </a:ext>
            </a:extLst>
          </p:cNvPr>
          <p:cNvSpPr txBox="1"/>
          <p:nvPr/>
        </p:nvSpPr>
        <p:spPr>
          <a:xfrm>
            <a:off x="4341345" y="987896"/>
            <a:ext cx="3509308" cy="14465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8800" b="1" dirty="0">
                <a:latin typeface="Swiss721 BlkCn BT"/>
                <a:cs typeface="Swiss721 BlkCn BT" panose="020B0806030502040204" pitchFamily="34" charset="0"/>
              </a:rPr>
              <a:t>GWIR</a:t>
            </a:r>
            <a:endParaRPr lang="en-GB" sz="8800" b="1" dirty="0">
              <a:latin typeface="Swiss721 BlkCn B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FE949F9-3E00-6630-1467-F2AC9EF2C9B0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87" r="2587"/>
          <a:stretch>
            <a:fillRect/>
          </a:stretch>
        </p:blipFill>
        <p:spPr>
          <a:xfrm>
            <a:off x="5196272" y="2912159"/>
            <a:ext cx="5308762" cy="405321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805548F-D9BD-A6EE-E060-F708EB7B2C3A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11236" y="3251161"/>
            <a:ext cx="3449484" cy="2973664"/>
          </a:xfrm>
          <a:prstGeom prst="rect">
            <a:avLst/>
          </a:prstGeom>
        </p:spPr>
      </p:pic>
      <p:pic>
        <p:nvPicPr>
          <p:cNvPr id="8" name="Picture 7" descr="A group of people sitting on a street&#10;&#10;Description automatically generated">
            <a:extLst>
              <a:ext uri="{FF2B5EF4-FFF2-40B4-BE49-F238E27FC236}">
                <a16:creationId xmlns:a16="http://schemas.microsoft.com/office/drawing/2014/main" id="{1D8054E3-112B-BBC8-1D66-B6E1588216D6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EB8C3D"/>
              </a:clrFrom>
              <a:clrTo>
                <a:srgbClr val="EB8C3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12" y="86579"/>
            <a:ext cx="2106968" cy="1505681"/>
          </a:xfrm>
          <a:prstGeom prst="rect">
            <a:avLst/>
          </a:prstGeom>
        </p:spPr>
      </p:pic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36789121-E17C-7DA5-734A-92DCA0440A6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360494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8050">
        <p:fade/>
      </p:transition>
    </mc:Choice>
    <mc:Fallback xmlns="">
      <p:transition spd="med" advTm="2805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922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8EFAD89-E6A6-334C-A654-261C7DED00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screenshot of a video game&#10;&#10;AI-generated content may be incorrect.">
            <a:extLst>
              <a:ext uri="{FF2B5EF4-FFF2-40B4-BE49-F238E27FC236}">
                <a16:creationId xmlns:a16="http://schemas.microsoft.com/office/drawing/2014/main" id="{CFAB80D1-9207-DDEA-6BB0-EB79DC47B4B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" y="-132501"/>
            <a:ext cx="12192000" cy="6858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F5DFB57-5595-6C67-0F83-8CA31DCB56EE}"/>
              </a:ext>
            </a:extLst>
          </p:cNvPr>
          <p:cNvSpPr/>
          <p:nvPr/>
        </p:nvSpPr>
        <p:spPr>
          <a:xfrm>
            <a:off x="9427117" y="1308275"/>
            <a:ext cx="2285912" cy="4167239"/>
          </a:xfrm>
          <a:prstGeom prst="rect">
            <a:avLst/>
          </a:prstGeom>
          <a:solidFill>
            <a:srgbClr val="F29224"/>
          </a:solidFill>
          <a:ln>
            <a:solidFill>
              <a:srgbClr val="F29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55E14F8-D0F7-BF7D-98C3-14430244886B}"/>
              </a:ext>
            </a:extLst>
          </p:cNvPr>
          <p:cNvSpPr txBox="1"/>
          <p:nvPr/>
        </p:nvSpPr>
        <p:spPr>
          <a:xfrm>
            <a:off x="2764880" y="306763"/>
            <a:ext cx="6662237" cy="707886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wiss721 BlkCn BT" panose="020B0806030502040204" pitchFamily="34" charset="0"/>
                <a:cs typeface="Swiss721 BlkCn BT" panose="020B0806030502040204" pitchFamily="34" charset="0"/>
              </a:rPr>
              <a:t>MAE EIN PLANED YN BWYSIG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B29CF58-7CCB-C93F-4791-08B3DEEA8F8B}"/>
              </a:ext>
            </a:extLst>
          </p:cNvPr>
          <p:cNvSpPr txBox="1"/>
          <p:nvPr/>
        </p:nvSpPr>
        <p:spPr>
          <a:xfrm>
            <a:off x="7791930" y="5891327"/>
            <a:ext cx="4225283" cy="830997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2400" b="1" dirty="0">
                <a:solidFill>
                  <a:srgbClr val="DF1995"/>
                </a:solidFill>
                <a:latin typeface="Swiss721 BT"/>
                <a:cs typeface="Swiss721 BT" panose="020B0504020202020204" pitchFamily="34" charset="0"/>
              </a:rPr>
              <a:t>AILGYLCHU AC AILDDEFNYDDIO FILOEDD O FATHODYNNAU</a:t>
            </a:r>
            <a:endParaRPr lang="en-GB" sz="2400" dirty="0">
              <a:solidFill>
                <a:srgbClr val="DF1995"/>
              </a:solidFill>
              <a:latin typeface="Swiss721 BT"/>
              <a:cs typeface="Swiss721 BT" panose="020B05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6C17399-DC36-79B5-A6B7-2BA2A52AC546}"/>
              </a:ext>
            </a:extLst>
          </p:cNvPr>
          <p:cNvSpPr txBox="1"/>
          <p:nvPr/>
        </p:nvSpPr>
        <p:spPr>
          <a:xfrm>
            <a:off x="4744968" y="6094557"/>
            <a:ext cx="2011967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DF1995"/>
                </a:solidFill>
                <a:latin typeface="Swiss721 BT" panose="020B0504020202020204" pitchFamily="34" charset="0"/>
                <a:cs typeface="Swiss721 BT" panose="020B0504020202020204" pitchFamily="34" charset="0"/>
              </a:rPr>
              <a:t>CERNYW</a:t>
            </a:r>
          </a:p>
        </p:txBody>
      </p:sp>
      <p:pic>
        <p:nvPicPr>
          <p:cNvPr id="1032" name="Picture 8" descr="220+ Map Of Cornwall England Stock Photos, Pictures &amp; Royalty-Free ...">
            <a:extLst>
              <a:ext uri="{FF2B5EF4-FFF2-40B4-BE49-F238E27FC236}">
                <a16:creationId xmlns:a16="http://schemas.microsoft.com/office/drawing/2014/main" id="{40984915-2C89-7056-E0F2-D2A09E4872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41348" y="1138878"/>
            <a:ext cx="3177439" cy="4663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3C98E59-0BF4-C12F-61CC-338E12CFAA86}"/>
              </a:ext>
            </a:extLst>
          </p:cNvPr>
          <p:cNvSpPr txBox="1"/>
          <p:nvPr/>
        </p:nvSpPr>
        <p:spPr>
          <a:xfrm>
            <a:off x="174787" y="5894502"/>
            <a:ext cx="3707689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DF1995"/>
                </a:solidFill>
                <a:latin typeface="Swiss721 BT" panose="020B0504020202020204" pitchFamily="34" charset="0"/>
                <a:cs typeface="Swiss721 BT" panose="020B0504020202020204" pitchFamily="34" charset="0"/>
              </a:rPr>
              <a:t>YMRODDEDIG I LEIHAU GWASTRAFF</a:t>
            </a:r>
          </a:p>
        </p:txBody>
      </p:sp>
      <p:pic>
        <p:nvPicPr>
          <p:cNvPr id="7" name="Picture 6" descr="WOW Badge featuring three forward-facing pigeons on a red background">
            <a:extLst>
              <a:ext uri="{FF2B5EF4-FFF2-40B4-BE49-F238E27FC236}">
                <a16:creationId xmlns:a16="http://schemas.microsoft.com/office/drawing/2014/main" id="{58191F71-CFA8-C271-0DFE-352C9FE45669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37790" y="2039656"/>
            <a:ext cx="1441450" cy="1430867"/>
          </a:xfrm>
          <a:prstGeom prst="rect">
            <a:avLst/>
          </a:prstGeom>
        </p:spPr>
      </p:pic>
      <p:pic>
        <p:nvPicPr>
          <p:cNvPr id="11" name="Picture 10" descr="WOW Badge featuring three ladybirds on a leaf">
            <a:extLst>
              <a:ext uri="{FF2B5EF4-FFF2-40B4-BE49-F238E27FC236}">
                <a16:creationId xmlns:a16="http://schemas.microsoft.com/office/drawing/2014/main" id="{D6C68149-D011-6A5C-FA75-850C4B24EBD2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82162" y="1193100"/>
            <a:ext cx="1430867" cy="1430867"/>
          </a:xfrm>
          <a:prstGeom prst="rect">
            <a:avLst/>
          </a:prstGeom>
        </p:spPr>
      </p:pic>
      <p:pic>
        <p:nvPicPr>
          <p:cNvPr id="12" name="Picture 11" descr="WOW Badge featuring a pink blossom tree in a field">
            <a:extLst>
              <a:ext uri="{FF2B5EF4-FFF2-40B4-BE49-F238E27FC236}">
                <a16:creationId xmlns:a16="http://schemas.microsoft.com/office/drawing/2014/main" id="{B914B541-B352-823D-88DC-088ED672AB96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39959" y="4081202"/>
            <a:ext cx="1430867" cy="1430867"/>
          </a:xfrm>
          <a:prstGeom prst="rect">
            <a:avLst/>
          </a:prstGeom>
        </p:spPr>
      </p:pic>
      <p:pic>
        <p:nvPicPr>
          <p:cNvPr id="13" name="Picture 12" descr="WOW Badge featuring a blonde girl in a wheelchair touching the falling leaves">
            <a:extLst>
              <a:ext uri="{FF2B5EF4-FFF2-40B4-BE49-F238E27FC236}">
                <a16:creationId xmlns:a16="http://schemas.microsoft.com/office/drawing/2014/main" id="{2A9F94A8-14DA-1F01-B9C3-47DF779C9CCB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18581" y="3248269"/>
            <a:ext cx="1402598" cy="1402598"/>
          </a:xfrm>
          <a:prstGeom prst="rect">
            <a:avLst/>
          </a:prstGeom>
        </p:spPr>
      </p:pic>
      <p:pic>
        <p:nvPicPr>
          <p:cNvPr id="14" name="Picture 13" descr="A group of people sitting on a street&#10;&#10;Description automatically generated">
            <a:extLst>
              <a:ext uri="{FF2B5EF4-FFF2-40B4-BE49-F238E27FC236}">
                <a16:creationId xmlns:a16="http://schemas.microsoft.com/office/drawing/2014/main" id="{B040B38A-E978-FC56-BEA4-8953649F4149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clrChange>
              <a:clrFrom>
                <a:srgbClr val="EB8C3D"/>
              </a:clrFrom>
              <a:clrTo>
                <a:srgbClr val="EB8C3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12" y="86579"/>
            <a:ext cx="2106968" cy="1505681"/>
          </a:xfrm>
          <a:prstGeom prst="rect">
            <a:avLst/>
          </a:prstGeom>
        </p:spPr>
      </p:pic>
      <p:pic>
        <p:nvPicPr>
          <p:cNvPr id="23" name="Audio 22">
            <a:hlinkClick r:id="" action="ppaction://media"/>
            <a:extLst>
              <a:ext uri="{FF2B5EF4-FFF2-40B4-BE49-F238E27FC236}">
                <a16:creationId xmlns:a16="http://schemas.microsoft.com/office/drawing/2014/main" id="{7D624391-92EB-93EC-194D-85915C76D09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247763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0788">
        <p:fade/>
      </p:transition>
    </mc:Choice>
    <mc:Fallback xmlns="">
      <p:transition spd="med" advTm="3078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17616B-7DEB-A242-0BA8-07F097DEAD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CAB53FD-CFF8-D275-22BD-8B30EFCED13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318" r="496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234102F-6423-C6B5-70AF-5A20F00AA6B2}"/>
              </a:ext>
            </a:extLst>
          </p:cNvPr>
          <p:cNvSpPr/>
          <p:nvPr/>
        </p:nvSpPr>
        <p:spPr>
          <a:xfrm>
            <a:off x="0" y="182880"/>
            <a:ext cx="2327564" cy="2211185"/>
          </a:xfrm>
          <a:prstGeom prst="rect">
            <a:avLst/>
          </a:prstGeom>
          <a:solidFill>
            <a:srgbClr val="FFDC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 descr="A group of people sitting on a street&#10;&#10;Description automatically generated">
            <a:extLst>
              <a:ext uri="{FF2B5EF4-FFF2-40B4-BE49-F238E27FC236}">
                <a16:creationId xmlns:a16="http://schemas.microsoft.com/office/drawing/2014/main" id="{7D79E027-79F6-F1A2-3F13-7744A90AC916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EB8C3D"/>
              </a:clrFrom>
              <a:clrTo>
                <a:srgbClr val="EB8C3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19944"/>
            <a:ext cx="2902412" cy="207412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0310AF3-4CB9-81B6-9E71-72650BE7DD92}"/>
              </a:ext>
            </a:extLst>
          </p:cNvPr>
          <p:cNvSpPr/>
          <p:nvPr/>
        </p:nvSpPr>
        <p:spPr>
          <a:xfrm>
            <a:off x="3922857" y="756901"/>
            <a:ext cx="7696951" cy="631768"/>
          </a:xfrm>
          <a:prstGeom prst="rect">
            <a:avLst/>
          </a:prstGeom>
          <a:solidFill>
            <a:srgbClr val="DF199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>
                <a:latin typeface="Swiss721 BlkCn BT" panose="020B0806030502040204"/>
              </a:rPr>
              <a:t>CYSTADLEUAETH DYLUNIO BATHODYN WOW 2026</a:t>
            </a:r>
          </a:p>
        </p:txBody>
      </p:sp>
      <p:sp>
        <p:nvSpPr>
          <p:cNvPr id="9" name="Flowchart: Off-page Connector 8">
            <a:extLst>
              <a:ext uri="{FF2B5EF4-FFF2-40B4-BE49-F238E27FC236}">
                <a16:creationId xmlns:a16="http://schemas.microsoft.com/office/drawing/2014/main" id="{54FE9320-57EC-39BD-B4E1-23C37443ACCC}"/>
              </a:ext>
            </a:extLst>
          </p:cNvPr>
          <p:cNvSpPr/>
          <p:nvPr/>
        </p:nvSpPr>
        <p:spPr>
          <a:xfrm rot="21229406">
            <a:off x="7878851" y="1817661"/>
            <a:ext cx="3549629" cy="580726"/>
          </a:xfrm>
          <a:prstGeom prst="flowChartOffpageConnector">
            <a:avLst/>
          </a:prstGeom>
          <a:solidFill>
            <a:srgbClr val="A7D5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>
                <a:solidFill>
                  <a:schemeClr val="tx1"/>
                </a:solidFill>
                <a:latin typeface="Swiss721 BlkCn BT" panose="020B0806030502040204"/>
              </a:rPr>
              <a:t>EIN ENILLWYR…</a:t>
            </a:r>
          </a:p>
        </p:txBody>
      </p:sp>
      <p:pic>
        <p:nvPicPr>
          <p:cNvPr id="14" name="Audio 13">
            <a:hlinkClick r:id="" action="ppaction://media"/>
            <a:extLst>
              <a:ext uri="{FF2B5EF4-FFF2-40B4-BE49-F238E27FC236}">
                <a16:creationId xmlns:a16="http://schemas.microsoft.com/office/drawing/2014/main" id="{884110BE-D18B-95D9-F65D-4DCF5DAEAC1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745523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647">
        <p:fade/>
      </p:transition>
    </mc:Choice>
    <mc:Fallback xmlns="">
      <p:transition spd="med" advTm="5064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C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E329FD-BA3B-2B47-3A0F-DC1EBDEC8160}"/>
              </a:ext>
            </a:extLst>
          </p:cNvPr>
          <p:cNvSpPr txBox="1"/>
          <p:nvPr/>
        </p:nvSpPr>
        <p:spPr>
          <a:xfrm>
            <a:off x="2853769" y="440384"/>
            <a:ext cx="6990187" cy="769441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4400" b="1" dirty="0">
                <a:latin typeface="Swiss721 BlkCn BT" panose="020B0806030502040204" pitchFamily="34" charset="0"/>
                <a:cs typeface="Swiss721 BlkCn BT" panose="020B0806030502040204" pitchFamily="34" charset="0"/>
              </a:rPr>
              <a:t>PA UN YW EICH FFEFRYN?</a:t>
            </a:r>
          </a:p>
        </p:txBody>
      </p:sp>
      <p:pic>
        <p:nvPicPr>
          <p:cNvPr id="4" name="Picture 3" descr="A group of people sitting on a street&#10;&#10;Description automatically generated">
            <a:extLst>
              <a:ext uri="{FF2B5EF4-FFF2-40B4-BE49-F238E27FC236}">
                <a16:creationId xmlns:a16="http://schemas.microsoft.com/office/drawing/2014/main" id="{4C235A68-2A78-1AB1-8D93-771C6461B42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EB8C3D"/>
              </a:clrFrom>
              <a:clrTo>
                <a:srgbClr val="EB8C3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12" y="86580"/>
            <a:ext cx="1605920" cy="114762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E53F6ED-6CA8-49AE-285F-9C07C6EAB675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206" b="7910"/>
          <a:stretch>
            <a:fillRect/>
          </a:stretch>
        </p:blipFill>
        <p:spPr>
          <a:xfrm>
            <a:off x="382321" y="1238637"/>
            <a:ext cx="11427357" cy="5542552"/>
          </a:xfrm>
          <a:prstGeom prst="rect">
            <a:avLst/>
          </a:prstGeom>
        </p:spPr>
      </p:pic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7526089D-EE2A-9B1D-8768-6BE2D5F5279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065638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7772">
        <p:fade/>
      </p:transition>
    </mc:Choice>
    <mc:Fallback xmlns="">
      <p:transition spd="med" advTm="1777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FB61509-3828-CE27-C348-F0ECBF30534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D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en-GB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E883129B-BD2C-F180-B96E-304A789E67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6954802"/>
              </p:ext>
            </p:extLst>
          </p:nvPr>
        </p:nvGraphicFramePr>
        <p:xfrm>
          <a:off x="2554013" y="4936124"/>
          <a:ext cx="587114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7114">
                  <a:extLst>
                    <a:ext uri="{9D8B030D-6E8A-4147-A177-3AD203B41FA5}">
                      <a16:colId xmlns:a16="http://schemas.microsoft.com/office/drawing/2014/main" val="221877224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endParaRPr lang="en-GB" sz="180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7315029"/>
                  </a:ext>
                </a:extLst>
              </a:tr>
            </a:tbl>
          </a:graphicData>
        </a:graphic>
      </p:graphicFrame>
      <p:pic>
        <p:nvPicPr>
          <p:cNvPr id="10" name="Picture 9" descr="A calendar with cartoon characters&#10;&#10;Description automatically generated">
            <a:extLst>
              <a:ext uri="{FF2B5EF4-FFF2-40B4-BE49-F238E27FC236}">
                <a16:creationId xmlns:a16="http://schemas.microsoft.com/office/drawing/2014/main" id="{CBB79FE7-5DCB-04B0-9E48-3386B07E24F6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67867" y="446446"/>
            <a:ext cx="1310947" cy="1244033"/>
          </a:xfrm>
          <a:prstGeom prst="rect">
            <a:avLst/>
          </a:prstGeom>
        </p:spPr>
      </p:pic>
      <p:pic>
        <p:nvPicPr>
          <p:cNvPr id="12" name="Picture 11" descr="A calendar with cartoon characters&#10;&#10;Description automatically generated">
            <a:extLst>
              <a:ext uri="{FF2B5EF4-FFF2-40B4-BE49-F238E27FC236}">
                <a16:creationId xmlns:a16="http://schemas.microsoft.com/office/drawing/2014/main" id="{B1DA8BAC-F2FE-C077-A1ED-09DC7B3D2805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15324" y="3345706"/>
            <a:ext cx="1229709" cy="14714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7442044-B1FF-FD0D-3EB6-9DD6CA5B8313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47156" y="92027"/>
            <a:ext cx="9858895" cy="6765973"/>
          </a:xfrm>
          <a:prstGeom prst="rect">
            <a:avLst/>
          </a:prstGeom>
        </p:spPr>
      </p:pic>
      <p:pic>
        <p:nvPicPr>
          <p:cNvPr id="17" name="Audio 16">
            <a:hlinkClick r:id="" action="ppaction://media"/>
            <a:extLst>
              <a:ext uri="{FF2B5EF4-FFF2-40B4-BE49-F238E27FC236}">
                <a16:creationId xmlns:a16="http://schemas.microsoft.com/office/drawing/2014/main" id="{8DBDC073-85A9-4A8D-F9D5-08143A0A6B7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561178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168"/>
    </mc:Choice>
    <mc:Fallback xmlns="">
      <p:transition spd="slow" advTm="4816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7C7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FC3EA061-AB62-90AC-DF32-B937EE1E7917}"/>
              </a:ext>
            </a:extLst>
          </p:cNvPr>
          <p:cNvSpPr txBox="1"/>
          <p:nvPr/>
        </p:nvSpPr>
        <p:spPr>
          <a:xfrm>
            <a:off x="2877787" y="523535"/>
            <a:ext cx="7171908" cy="10464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 defTabSz="914377"/>
            <a:r>
              <a:rPr lang="en-GB" sz="6000" b="1" dirty="0">
                <a:solidFill>
                  <a:prstClr val="black"/>
                </a:solidFill>
                <a:latin typeface="Swiss721 BlkCn BT"/>
                <a:cs typeface="Swiss721 BlkCn BT" panose="020B0806030502040204" pitchFamily="34" charset="0"/>
              </a:rPr>
              <a:t>DEG UCHAF WOW</a:t>
            </a:r>
            <a:endParaRPr lang="en-GB" sz="6000" b="1" dirty="0">
              <a:solidFill>
                <a:prstClr val="black"/>
              </a:solidFill>
              <a:latin typeface="Swiss721 BlkCn BT" panose="020B0806030502040204" pitchFamily="34" charset="0"/>
              <a:cs typeface="Swiss721 BlkCn BT" panose="020B0806030502040204" pitchFamily="34" charset="0"/>
            </a:endParaRPr>
          </a:p>
        </p:txBody>
      </p:sp>
      <p:pic>
        <p:nvPicPr>
          <p:cNvPr id="5" name="Picture 4" descr="A cartoon of a trophy&#10;&#10;AI-generated content may be incorrect.">
            <a:extLst>
              <a:ext uri="{FF2B5EF4-FFF2-40B4-BE49-F238E27FC236}">
                <a16:creationId xmlns:a16="http://schemas.microsoft.com/office/drawing/2014/main" id="{C243482A-B5A7-3354-EFA0-3920156C512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97220" y="2258637"/>
            <a:ext cx="2567257" cy="2867923"/>
          </a:xfrm>
          <a:prstGeom prst="rect">
            <a:avLst/>
          </a:prstGeom>
        </p:spPr>
      </p:pic>
      <p:pic>
        <p:nvPicPr>
          <p:cNvPr id="6" name="Picture 5" descr="A group of people sitting on a street&#10;&#10;Description automatically generated">
            <a:extLst>
              <a:ext uri="{FF2B5EF4-FFF2-40B4-BE49-F238E27FC236}">
                <a16:creationId xmlns:a16="http://schemas.microsoft.com/office/drawing/2014/main" id="{3F05916C-99A3-AE71-88F0-9CDE65ACC7B8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EB8C3D"/>
              </a:clrFrom>
              <a:clrTo>
                <a:srgbClr val="EB8C3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12" y="86579"/>
            <a:ext cx="2106968" cy="150568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AEFA8FA-0D34-BC08-92A4-79C309007845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9554" y="1896549"/>
            <a:ext cx="8268206" cy="4321371"/>
          </a:xfrm>
          <a:prstGeom prst="rect">
            <a:avLst/>
          </a:prstGeom>
        </p:spPr>
      </p:pic>
      <p:pic>
        <p:nvPicPr>
          <p:cNvPr id="12" name="Audio 11">
            <a:hlinkClick r:id="" action="ppaction://media"/>
            <a:extLst>
              <a:ext uri="{FF2B5EF4-FFF2-40B4-BE49-F238E27FC236}">
                <a16:creationId xmlns:a16="http://schemas.microsoft.com/office/drawing/2014/main" id="{60DF8459-C275-7D1B-176B-42304E77A6E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41523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176"/>
    </mc:Choice>
    <mc:Fallback xmlns="">
      <p:transition spd="slow" advTm="4717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7C72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24DD5E0-D610-88E9-3ED7-FB16AA88B9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EBDB1FDD-A6D7-75E1-B882-94025747A16F}"/>
              </a:ext>
            </a:extLst>
          </p:cNvPr>
          <p:cNvSpPr txBox="1"/>
          <p:nvPr/>
        </p:nvSpPr>
        <p:spPr>
          <a:xfrm>
            <a:off x="2877786" y="523535"/>
            <a:ext cx="7662751" cy="10464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 defTabSz="914377"/>
            <a:r>
              <a:rPr lang="en-GB" sz="6000" b="1" dirty="0">
                <a:solidFill>
                  <a:prstClr val="black"/>
                </a:solidFill>
                <a:latin typeface="Swiss721 BlkCn BT" panose="020B0806030502040204" pitchFamily="34" charset="0"/>
                <a:cs typeface="Swiss721 BlkCn BT" panose="020B0806030502040204" pitchFamily="34" charset="0"/>
              </a:rPr>
              <a:t>LLYSGENHADON WOW</a:t>
            </a:r>
          </a:p>
        </p:txBody>
      </p:sp>
      <p:pic>
        <p:nvPicPr>
          <p:cNvPr id="5" name="Picture 4" descr="A group of people sitting on a street&#10;&#10;Description automatically generated">
            <a:extLst>
              <a:ext uri="{FF2B5EF4-FFF2-40B4-BE49-F238E27FC236}">
                <a16:creationId xmlns:a16="http://schemas.microsoft.com/office/drawing/2014/main" id="{E12273C9-2502-C5B7-02D6-93151ADEDE2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EB8C3D"/>
              </a:clrFrom>
              <a:clrTo>
                <a:srgbClr val="EB8C3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12" y="86579"/>
            <a:ext cx="2106968" cy="150568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F97D88F-86FE-4AAC-9A0A-5499E5D7C2B1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80129" y="1941171"/>
            <a:ext cx="8831741" cy="4527102"/>
          </a:xfrm>
          <a:prstGeom prst="rect">
            <a:avLst/>
          </a:prstGeom>
        </p:spPr>
      </p:pic>
      <p:pic>
        <p:nvPicPr>
          <p:cNvPr id="19" name="Audio 18">
            <a:hlinkClick r:id="" action="ppaction://media"/>
            <a:extLst>
              <a:ext uri="{FF2B5EF4-FFF2-40B4-BE49-F238E27FC236}">
                <a16:creationId xmlns:a16="http://schemas.microsoft.com/office/drawing/2014/main" id="{D87ED288-3D8C-27D1-0E6B-CF00683D930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54499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1174"/>
    </mc:Choice>
    <mc:Fallback xmlns="">
      <p:transition spd="slow" advTm="5117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172A79-DBC2-9596-02E3-764CC72C4A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B9F6C9F-B859-2E31-158B-747CA77ABF2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A7D5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2CDF0D1-A5CE-85AD-084F-340A5F15B7AF}"/>
              </a:ext>
            </a:extLst>
          </p:cNvPr>
          <p:cNvGrpSpPr/>
          <p:nvPr/>
        </p:nvGrpSpPr>
        <p:grpSpPr>
          <a:xfrm>
            <a:off x="0" y="1881649"/>
            <a:ext cx="14141623" cy="3921642"/>
            <a:chOff x="0" y="1881649"/>
            <a:chExt cx="14141623" cy="3921642"/>
          </a:xfrm>
        </p:grpSpPr>
        <p:sp>
          <p:nvSpPr>
            <p:cNvPr id="11" name="Freeform: Shape 13">
              <a:extLst>
                <a:ext uri="{FF2B5EF4-FFF2-40B4-BE49-F238E27FC236}">
                  <a16:creationId xmlns:a16="http://schemas.microsoft.com/office/drawing/2014/main" id="{E71C1D37-5A1C-9208-C6A2-A034F0D0BB1C}"/>
                </a:ext>
              </a:extLst>
            </p:cNvPr>
            <p:cNvSpPr/>
            <p:nvPr/>
          </p:nvSpPr>
          <p:spPr>
            <a:xfrm rot="1838414">
              <a:off x="8478625" y="4621205"/>
              <a:ext cx="5662998" cy="1182086"/>
            </a:xfrm>
            <a:custGeom>
              <a:avLst/>
              <a:gdLst>
                <a:gd name="connsiteX0" fmla="*/ 0 w 9144000"/>
                <a:gd name="connsiteY0" fmla="*/ 1005106 h 1186496"/>
                <a:gd name="connsiteX1" fmla="*/ 2381865 w 9144000"/>
                <a:gd name="connsiteY1" fmla="*/ 1182086 h 1186496"/>
                <a:gd name="connsiteX2" fmla="*/ 4911213 w 9144000"/>
                <a:gd name="connsiteY2" fmla="*/ 842873 h 1186496"/>
                <a:gd name="connsiteX3" fmla="*/ 6518787 w 9144000"/>
                <a:gd name="connsiteY3" fmla="*/ 31712 h 1186496"/>
                <a:gd name="connsiteX4" fmla="*/ 7573297 w 9144000"/>
                <a:gd name="connsiteY4" fmla="*/ 245564 h 1186496"/>
                <a:gd name="connsiteX5" fmla="*/ 8472949 w 9144000"/>
                <a:gd name="connsiteY5" fmla="*/ 997731 h 1186496"/>
                <a:gd name="connsiteX6" fmla="*/ 9144000 w 9144000"/>
                <a:gd name="connsiteY6" fmla="*/ 916615 h 1186496"/>
                <a:gd name="connsiteX0" fmla="*/ 0 w 6762135"/>
                <a:gd name="connsiteY0" fmla="*/ 1182086 h 1182086"/>
                <a:gd name="connsiteX1" fmla="*/ 2529348 w 6762135"/>
                <a:gd name="connsiteY1" fmla="*/ 842873 h 1182086"/>
                <a:gd name="connsiteX2" fmla="*/ 4136922 w 6762135"/>
                <a:gd name="connsiteY2" fmla="*/ 31712 h 1182086"/>
                <a:gd name="connsiteX3" fmla="*/ 5191432 w 6762135"/>
                <a:gd name="connsiteY3" fmla="*/ 245564 h 1182086"/>
                <a:gd name="connsiteX4" fmla="*/ 6091084 w 6762135"/>
                <a:gd name="connsiteY4" fmla="*/ 997731 h 1182086"/>
                <a:gd name="connsiteX5" fmla="*/ 6762135 w 6762135"/>
                <a:gd name="connsiteY5" fmla="*/ 916615 h 1182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762135" h="1182086">
                  <a:moveTo>
                    <a:pt x="0" y="1182086"/>
                  </a:moveTo>
                  <a:cubicBezTo>
                    <a:pt x="818535" y="1155047"/>
                    <a:pt x="1839861" y="1034602"/>
                    <a:pt x="2529348" y="842873"/>
                  </a:cubicBezTo>
                  <a:cubicBezTo>
                    <a:pt x="3218835" y="651144"/>
                    <a:pt x="3693241" y="131263"/>
                    <a:pt x="4136922" y="31712"/>
                  </a:cubicBezTo>
                  <a:cubicBezTo>
                    <a:pt x="4580603" y="-67839"/>
                    <a:pt x="4865738" y="84561"/>
                    <a:pt x="5191432" y="245564"/>
                  </a:cubicBezTo>
                  <a:cubicBezTo>
                    <a:pt x="5517126" y="406567"/>
                    <a:pt x="5829300" y="885889"/>
                    <a:pt x="6091084" y="997731"/>
                  </a:cubicBezTo>
                  <a:cubicBezTo>
                    <a:pt x="6352868" y="1109573"/>
                    <a:pt x="6635545" y="980525"/>
                    <a:pt x="6762135" y="916615"/>
                  </a:cubicBezTo>
                </a:path>
              </a:pathLst>
            </a:custGeom>
            <a:noFill/>
            <a:ln w="38100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" name="Freeform: Shape 13">
              <a:extLst>
                <a:ext uri="{FF2B5EF4-FFF2-40B4-BE49-F238E27FC236}">
                  <a16:creationId xmlns:a16="http://schemas.microsoft.com/office/drawing/2014/main" id="{8E6F78D7-E51C-BEEA-1140-C961D4942368}"/>
                </a:ext>
              </a:extLst>
            </p:cNvPr>
            <p:cNvSpPr/>
            <p:nvPr/>
          </p:nvSpPr>
          <p:spPr>
            <a:xfrm rot="1773005">
              <a:off x="904434" y="3085050"/>
              <a:ext cx="4563668" cy="1208938"/>
            </a:xfrm>
            <a:custGeom>
              <a:avLst/>
              <a:gdLst>
                <a:gd name="connsiteX0" fmla="*/ 0 w 9144000"/>
                <a:gd name="connsiteY0" fmla="*/ 1005106 h 1186496"/>
                <a:gd name="connsiteX1" fmla="*/ 2381865 w 9144000"/>
                <a:gd name="connsiteY1" fmla="*/ 1182086 h 1186496"/>
                <a:gd name="connsiteX2" fmla="*/ 4911213 w 9144000"/>
                <a:gd name="connsiteY2" fmla="*/ 842873 h 1186496"/>
                <a:gd name="connsiteX3" fmla="*/ 6518787 w 9144000"/>
                <a:gd name="connsiteY3" fmla="*/ 31712 h 1186496"/>
                <a:gd name="connsiteX4" fmla="*/ 7573297 w 9144000"/>
                <a:gd name="connsiteY4" fmla="*/ 245564 h 1186496"/>
                <a:gd name="connsiteX5" fmla="*/ 8472949 w 9144000"/>
                <a:gd name="connsiteY5" fmla="*/ 997731 h 1186496"/>
                <a:gd name="connsiteX6" fmla="*/ 9144000 w 9144000"/>
                <a:gd name="connsiteY6" fmla="*/ 916615 h 1186496"/>
                <a:gd name="connsiteX0" fmla="*/ 0 w 8472950"/>
                <a:gd name="connsiteY0" fmla="*/ 1005106 h 1186496"/>
                <a:gd name="connsiteX1" fmla="*/ 2381865 w 8472950"/>
                <a:gd name="connsiteY1" fmla="*/ 1182086 h 1186496"/>
                <a:gd name="connsiteX2" fmla="*/ 4911213 w 8472950"/>
                <a:gd name="connsiteY2" fmla="*/ 842873 h 1186496"/>
                <a:gd name="connsiteX3" fmla="*/ 6518787 w 8472950"/>
                <a:gd name="connsiteY3" fmla="*/ 31712 h 1186496"/>
                <a:gd name="connsiteX4" fmla="*/ 7573297 w 8472950"/>
                <a:gd name="connsiteY4" fmla="*/ 245564 h 1186496"/>
                <a:gd name="connsiteX5" fmla="*/ 8472949 w 8472950"/>
                <a:gd name="connsiteY5" fmla="*/ 997731 h 1186496"/>
                <a:gd name="connsiteX0" fmla="*/ 0 w 7573297"/>
                <a:gd name="connsiteY0" fmla="*/ 1005106 h 1186496"/>
                <a:gd name="connsiteX1" fmla="*/ 2381865 w 7573297"/>
                <a:gd name="connsiteY1" fmla="*/ 1182086 h 1186496"/>
                <a:gd name="connsiteX2" fmla="*/ 4911213 w 7573297"/>
                <a:gd name="connsiteY2" fmla="*/ 842873 h 1186496"/>
                <a:gd name="connsiteX3" fmla="*/ 6518787 w 7573297"/>
                <a:gd name="connsiteY3" fmla="*/ 31712 h 1186496"/>
                <a:gd name="connsiteX4" fmla="*/ 7573297 w 7573297"/>
                <a:gd name="connsiteY4" fmla="*/ 245564 h 1186496"/>
                <a:gd name="connsiteX0" fmla="*/ 0 w 6518787"/>
                <a:gd name="connsiteY0" fmla="*/ 973394 h 1154784"/>
                <a:gd name="connsiteX1" fmla="*/ 2381865 w 6518787"/>
                <a:gd name="connsiteY1" fmla="*/ 1150374 h 1154784"/>
                <a:gd name="connsiteX2" fmla="*/ 4911213 w 6518787"/>
                <a:gd name="connsiteY2" fmla="*/ 811161 h 1154784"/>
                <a:gd name="connsiteX3" fmla="*/ 6518787 w 6518787"/>
                <a:gd name="connsiteY3" fmla="*/ 0 h 1154784"/>
                <a:gd name="connsiteX0" fmla="*/ -1 w 5449435"/>
                <a:gd name="connsiteY0" fmla="*/ 1147189 h 1208938"/>
                <a:gd name="connsiteX1" fmla="*/ 1312513 w 5449435"/>
                <a:gd name="connsiteY1" fmla="*/ 1150374 h 1208938"/>
                <a:gd name="connsiteX2" fmla="*/ 3841861 w 5449435"/>
                <a:gd name="connsiteY2" fmla="*/ 811161 h 1208938"/>
                <a:gd name="connsiteX3" fmla="*/ 5449435 w 5449435"/>
                <a:gd name="connsiteY3" fmla="*/ 0 h 1208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49435" h="1208938">
                  <a:moveTo>
                    <a:pt x="-1" y="1147189"/>
                  </a:moveTo>
                  <a:cubicBezTo>
                    <a:pt x="781664" y="1249198"/>
                    <a:pt x="672203" y="1206379"/>
                    <a:pt x="1312513" y="1150374"/>
                  </a:cubicBezTo>
                  <a:cubicBezTo>
                    <a:pt x="1952823" y="1094369"/>
                    <a:pt x="3152374" y="1002890"/>
                    <a:pt x="3841861" y="811161"/>
                  </a:cubicBezTo>
                  <a:cubicBezTo>
                    <a:pt x="4531348" y="619432"/>
                    <a:pt x="5005754" y="99551"/>
                    <a:pt x="5449435" y="0"/>
                  </a:cubicBezTo>
                </a:path>
              </a:pathLst>
            </a:custGeom>
            <a:noFill/>
            <a:ln w="38100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25" name="Picture 24" descr="A person on a leash holding a dog&#10;&#10;Description automatically generated">
              <a:extLst>
                <a:ext uri="{FF2B5EF4-FFF2-40B4-BE49-F238E27FC236}">
                  <a16:creationId xmlns:a16="http://schemas.microsoft.com/office/drawing/2014/main" id="{660762EF-9856-D0B5-2546-7E814FE9AA8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0" y="1881649"/>
              <a:ext cx="1171360" cy="1171360"/>
            </a:xfrm>
            <a:prstGeom prst="rect">
              <a:avLst/>
            </a:prstGeom>
          </p:spPr>
        </p:pic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D51E76CE-350D-BF88-5C63-2A2DD61DF23C}"/>
              </a:ext>
            </a:extLst>
          </p:cNvPr>
          <p:cNvSpPr/>
          <p:nvPr/>
        </p:nvSpPr>
        <p:spPr>
          <a:xfrm rot="210355">
            <a:off x="2557464" y="907443"/>
            <a:ext cx="7035732" cy="262345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dist="88900" dir="2700000" algn="tl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58203474-495A-7A4B-BED9-64DE4664BBA6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 rot="200401">
            <a:off x="2670372" y="1000070"/>
            <a:ext cx="6851254" cy="2529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sz="4400" dirty="0">
                <a:latin typeface="Swiss721 BlkCn BT" panose="020B0806030502040204" pitchFamily="34" charset="0"/>
                <a:cs typeface="Swiss721 BlkCn BT" panose="020B0806030502040204" pitchFamily="34" charset="0"/>
              </a:rPr>
              <a:t>ATHRAWON, PLIS RHANNWCH </a:t>
            </a:r>
            <a:r>
              <a:rPr lang="en-GB" sz="4400" dirty="0">
                <a:solidFill>
                  <a:srgbClr val="DF1995"/>
                </a:solidFill>
                <a:latin typeface="Swiss721 BlkCn BT" panose="020B0806030502040204" pitchFamily="34" charset="0"/>
                <a:cs typeface="Swiss721 BlkCn BT" panose="020B0806030502040204" pitchFamily="34" charset="0"/>
              </a:rPr>
              <a:t>LLUNIAU</a:t>
            </a:r>
            <a:r>
              <a:rPr lang="en-GB" sz="4400" dirty="0">
                <a:latin typeface="Swiss721 BlkCn BT" panose="020B0806030502040204" pitchFamily="34" charset="0"/>
                <a:cs typeface="Swiss721 BlkCn BT" panose="020B0806030502040204" pitchFamily="34" charset="0"/>
              </a:rPr>
              <a:t> A </a:t>
            </a:r>
            <a:r>
              <a:rPr lang="en-GB" sz="4400" dirty="0">
                <a:solidFill>
                  <a:srgbClr val="DF1995"/>
                </a:solidFill>
                <a:latin typeface="Swiss721 BlkCn BT" panose="020B0806030502040204" pitchFamily="34" charset="0"/>
                <a:cs typeface="Swiss721 BlkCn BT" panose="020B0806030502040204" pitchFamily="34" charset="0"/>
              </a:rPr>
              <a:t>DYFYNIADAU</a:t>
            </a:r>
            <a:r>
              <a:rPr lang="en-GB" sz="4400" dirty="0">
                <a:latin typeface="Swiss721 BlkCn BT" panose="020B0806030502040204" pitchFamily="34" charset="0"/>
                <a:cs typeface="Swiss721 BlkCn BT" panose="020B0806030502040204" pitchFamily="34" charset="0"/>
              </a:rPr>
              <a:t> AR CYFRYNGAU CYMDEITHASOL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5E59AAC-DED1-67EC-C491-301BB3DF7944}"/>
              </a:ext>
            </a:extLst>
          </p:cNvPr>
          <p:cNvSpPr/>
          <p:nvPr/>
        </p:nvSpPr>
        <p:spPr>
          <a:xfrm rot="210355">
            <a:off x="2400703" y="3731774"/>
            <a:ext cx="6771750" cy="231321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dist="88900" dir="2700000" algn="tl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itle 8">
            <a:extLst>
              <a:ext uri="{FF2B5EF4-FFF2-40B4-BE49-F238E27FC236}">
                <a16:creationId xmlns:a16="http://schemas.microsoft.com/office/drawing/2014/main" id="{57F8622C-40B7-D9E9-B1E8-694FE9DDB832}"/>
              </a:ext>
            </a:extLst>
          </p:cNvPr>
          <p:cNvSpPr txBox="1">
            <a:spLocks/>
          </p:cNvSpPr>
          <p:nvPr/>
        </p:nvSpPr>
        <p:spPr>
          <a:xfrm rot="200401">
            <a:off x="2576356" y="3815357"/>
            <a:ext cx="6420443" cy="201869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en-GB" sz="4400" dirty="0">
                <a:latin typeface="Swiss721 BlkCn BT"/>
                <a:cs typeface="Swiss721 BlkCn BT" panose="020B0806030502040204" pitchFamily="34" charset="0"/>
              </a:rPr>
              <a:t>#CerddedirYsgol</a:t>
            </a:r>
          </a:p>
          <a:p>
            <a:pPr algn="l">
              <a:lnSpc>
                <a:spcPct val="150000"/>
              </a:lnSpc>
            </a:pPr>
            <a:r>
              <a:rPr lang="en-GB" sz="4400" dirty="0">
                <a:latin typeface="Swiss721 BlkCn BT"/>
                <a:cs typeface="Swiss721 BlkCn BT" panose="020B0806030502040204" pitchFamily="34" charset="0"/>
              </a:rPr>
              <a:t>@LivingStreets</a:t>
            </a:r>
            <a:endParaRPr lang="en-US" dirty="0">
              <a:latin typeface="Swiss721 BlkCn BT"/>
            </a:endParaRPr>
          </a:p>
        </p:txBody>
      </p:sp>
      <p:pic>
        <p:nvPicPr>
          <p:cNvPr id="7" name="Picture 6" descr="A group of people sitting on a street&#10;&#10;Description automatically generated">
            <a:extLst>
              <a:ext uri="{FF2B5EF4-FFF2-40B4-BE49-F238E27FC236}">
                <a16:creationId xmlns:a16="http://schemas.microsoft.com/office/drawing/2014/main" id="{0D487E92-0E0E-5EA6-9F09-0048F81795E8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EB8C3D"/>
              </a:clrFrom>
              <a:clrTo>
                <a:srgbClr val="EB8C3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12" y="86579"/>
            <a:ext cx="2106968" cy="1505681"/>
          </a:xfrm>
          <a:prstGeom prst="rect">
            <a:avLst/>
          </a:prstGeom>
        </p:spPr>
      </p:pic>
      <p:pic>
        <p:nvPicPr>
          <p:cNvPr id="18" name="Audio 17">
            <a:hlinkClick r:id="" action="ppaction://media"/>
            <a:extLst>
              <a:ext uri="{FF2B5EF4-FFF2-40B4-BE49-F238E27FC236}">
                <a16:creationId xmlns:a16="http://schemas.microsoft.com/office/drawing/2014/main" id="{5386D803-62D8-E0CD-5833-FA309A8FA63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641465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6495">
        <p:fade/>
      </p:transition>
    </mc:Choice>
    <mc:Fallback xmlns="">
      <p:transition spd="med" advTm="2649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F199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1741FA2-802F-D9C3-035B-AA251DE88FDC}"/>
              </a:ext>
            </a:extLst>
          </p:cNvPr>
          <p:cNvSpPr/>
          <p:nvPr/>
        </p:nvSpPr>
        <p:spPr>
          <a:xfrm rot="21436990">
            <a:off x="3844903" y="1985563"/>
            <a:ext cx="4369697" cy="249357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dist="88900" dir="2700000" algn="tl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 descr="A picture containing text, vector graphics&#10;&#10;Description automatically generated">
            <a:extLst>
              <a:ext uri="{FF2B5EF4-FFF2-40B4-BE49-F238E27FC236}">
                <a16:creationId xmlns:a16="http://schemas.microsoft.com/office/drawing/2014/main" id="{8A888401-456B-A07B-48D0-F2257052C35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99787">
            <a:off x="1740983" y="2531510"/>
            <a:ext cx="1794979" cy="1794979"/>
          </a:xfrm>
          <a:prstGeom prst="rect">
            <a:avLst/>
          </a:prstGeom>
        </p:spPr>
      </p:pic>
      <p:pic>
        <p:nvPicPr>
          <p:cNvPr id="7" name="Picture 6" descr="Map&#10;&#10;Description automatically generated">
            <a:extLst>
              <a:ext uri="{FF2B5EF4-FFF2-40B4-BE49-F238E27FC236}">
                <a16:creationId xmlns:a16="http://schemas.microsoft.com/office/drawing/2014/main" id="{58EE5F6C-FACD-98FE-4175-B102B917EE1C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16080" y="2456754"/>
            <a:ext cx="1709692" cy="1709692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F046B55B-7905-94C0-1534-1C6691B51AE6}"/>
              </a:ext>
            </a:extLst>
          </p:cNvPr>
          <p:cNvSpPr txBox="1"/>
          <p:nvPr/>
        </p:nvSpPr>
        <p:spPr>
          <a:xfrm rot="21447334">
            <a:off x="3963244" y="2632184"/>
            <a:ext cx="4133014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7200">
                <a:latin typeface="Swiss721 BlkCn BT" panose="020B0806030502040204" pitchFamily="34" charset="0"/>
                <a:cs typeface="Swiss721 BlkCn BT" panose="020B0806030502040204" pitchFamily="34" charset="0"/>
              </a:rPr>
              <a:t>DIOLCH!</a:t>
            </a:r>
          </a:p>
        </p:txBody>
      </p:sp>
      <p:pic>
        <p:nvPicPr>
          <p:cNvPr id="5" name="Picture 4" descr="A group of people sitting on a street&#10;&#10;Description automatically generated">
            <a:extLst>
              <a:ext uri="{FF2B5EF4-FFF2-40B4-BE49-F238E27FC236}">
                <a16:creationId xmlns:a16="http://schemas.microsoft.com/office/drawing/2014/main" id="{7E54F0EF-E73C-ADFE-C832-02C5B86579C9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EB8C3D"/>
              </a:clrFrom>
              <a:clrTo>
                <a:srgbClr val="EB8C3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548" y="40439"/>
            <a:ext cx="2502723" cy="1788495"/>
          </a:xfrm>
          <a:prstGeom prst="rect">
            <a:avLst/>
          </a:prstGeom>
        </p:spPr>
      </p:pic>
      <p:sp>
        <p:nvSpPr>
          <p:cNvPr id="2" name="Content Placeholder 4">
            <a:extLst>
              <a:ext uri="{FF2B5EF4-FFF2-40B4-BE49-F238E27FC236}">
                <a16:creationId xmlns:a16="http://schemas.microsoft.com/office/drawing/2014/main" id="{93E6E48F-BF4F-0979-F731-4FAC4FF581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7812" y="5221508"/>
            <a:ext cx="10047566" cy="134869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 rtl="0">
              <a:buNone/>
            </a:pPr>
            <a:r>
              <a:rPr lang="cy" sz="2200" b="1" dirty="0">
                <a:latin typeface="Arial" panose="020B0604020202020204" pitchFamily="34" charset="0"/>
                <a:cs typeface="Arial" panose="020B0604020202020204" pitchFamily="34" charset="0"/>
              </a:rPr>
              <a:t>GALLWCH DDOD O HYD I FWY O ADNODDAU DEFNYDDIOL, FIDEOS A CHWESTIYNAU CYFFREDIN YN: </a:t>
            </a:r>
            <a:r>
              <a:rPr lang="cy" sz="2600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www.livingstreets.org.uk/wowlaunch</a:t>
            </a:r>
            <a:endParaRPr lang="en-US" sz="2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 rtl="0">
              <a:buNone/>
            </a:pP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 rtl="0">
              <a:buNone/>
            </a:pP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 rtl="0">
              <a:buNone/>
            </a:pP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Audio 9">
            <a:hlinkClick r:id="" action="ppaction://media"/>
            <a:extLst>
              <a:ext uri="{FF2B5EF4-FFF2-40B4-BE49-F238E27FC236}">
                <a16:creationId xmlns:a16="http://schemas.microsoft.com/office/drawing/2014/main" id="{B885DF71-DF69-D869-6EB0-B3AF3DFC0F4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968789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4098">
        <p:fade/>
      </p:transition>
    </mc:Choice>
    <mc:Fallback xmlns="">
      <p:transition spd="med" advTm="2409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2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0DCABAE9E3AF8479AE05B796CDF45DF" ma:contentTypeVersion="22" ma:contentTypeDescription="Create a new document." ma:contentTypeScope="" ma:versionID="0af1d0e141e2929adaea1987f6fffdd0">
  <xsd:schema xmlns:xsd="http://www.w3.org/2001/XMLSchema" xmlns:xs="http://www.w3.org/2001/XMLSchema" xmlns:p="http://schemas.microsoft.com/office/2006/metadata/properties" xmlns:ns1="http://schemas.microsoft.com/sharepoint/v3" xmlns:ns2="951b20b7-f7c8-4763-998b-ab5b0cbdf968" xmlns:ns3="75a483ea-b938-465c-bd1f-cfc79fe429ab" xmlns:ns4="79d131e3-db1c-43bc-9a48-9b992d56a0cd" targetNamespace="http://schemas.microsoft.com/office/2006/metadata/properties" ma:root="true" ma:fieldsID="81e59a29e7045fa5e3504bf4edc3576d" ns1:_="" ns2:_="" ns3:_="" ns4:_="">
    <xsd:import namespace="http://schemas.microsoft.com/sharepoint/v3"/>
    <xsd:import namespace="951b20b7-f7c8-4763-998b-ab5b0cbdf968"/>
    <xsd:import namespace="75a483ea-b938-465c-bd1f-cfc79fe429ab"/>
    <xsd:import namespace="79d131e3-db1c-43bc-9a48-9b992d56a0c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_Flow_SignoffStatus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1:_ip_UnifiedCompliancePolicyProperties" minOccurs="0"/>
                <xsd:element ref="ns1:_ip_UnifiedCompliancePolicyUIAction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2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3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51b20b7-f7c8-4763-998b-ab5b0cbdf96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_Flow_SignoffStatus" ma:index="18" nillable="true" ma:displayName="Sign-off status" ma:internalName="Sign_x002d_off_x0020_status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5" nillable="true" ma:taxonomy="true" ma:internalName="lcf76f155ced4ddcb4097134ff3c332f" ma:taxonomyFieldName="MediaServiceImageTags" ma:displayName="Image Tags" ma:readOnly="false" ma:fieldId="{5cf76f15-5ced-4ddc-b409-7134ff3c332f}" ma:taxonomyMulti="true" ma:sspId="fcfc4416-7fd9-48d1-a119-23c3eb3c5a1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7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a483ea-b938-465c-bd1f-cfc79fe429ab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9d131e3-db1c-43bc-9a48-9b992d56a0cd" elementFormDefault="qualified">
    <xsd:import namespace="http://schemas.microsoft.com/office/2006/documentManagement/types"/>
    <xsd:import namespace="http://schemas.microsoft.com/office/infopath/2007/PartnerControls"/>
    <xsd:element name="TaxCatchAll" ma:index="26" nillable="true" ma:displayName="Taxonomy Catch All Column" ma:hidden="true" ma:list="{15da032d-c93f-4b98-bd54-4c055f6c9d9f}" ma:internalName="TaxCatchAll" ma:showField="CatchAllData" ma:web="79d131e3-db1c-43bc-9a48-9b992d56a0c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75a483ea-b938-465c-bd1f-cfc79fe429ab">
      <UserInfo>
        <DisplayName>Vicky Spencer</DisplayName>
        <AccountId>386</AccountId>
        <AccountType/>
      </UserInfo>
    </SharedWithUsers>
    <_ip_UnifiedCompliancePolicyUIAction xmlns="http://schemas.microsoft.com/sharepoint/v3" xsi:nil="true"/>
    <_ip_UnifiedCompliancePolicyProperties xmlns="http://schemas.microsoft.com/sharepoint/v3" xsi:nil="true"/>
    <TaxCatchAll xmlns="79d131e3-db1c-43bc-9a48-9b992d56a0cd" xsi:nil="true"/>
    <lcf76f155ced4ddcb4097134ff3c332f xmlns="951b20b7-f7c8-4763-998b-ab5b0cbdf968">
      <Terms xmlns="http://schemas.microsoft.com/office/infopath/2007/PartnerControls"/>
    </lcf76f155ced4ddcb4097134ff3c332f>
    <_Flow_SignoffStatus xmlns="951b20b7-f7c8-4763-998b-ab5b0cbdf968" xsi:nil="true"/>
  </documentManagement>
</p:properties>
</file>

<file path=customXml/itemProps1.xml><?xml version="1.0" encoding="utf-8"?>
<ds:datastoreItem xmlns:ds="http://schemas.openxmlformats.org/officeDocument/2006/customXml" ds:itemID="{088BEA83-CBCA-4B55-903E-A66B5917EFA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E0F889C-4592-4D16-B83D-3A393EC16A05}">
  <ds:schemaRefs>
    <ds:schemaRef ds:uri="75a483ea-b938-465c-bd1f-cfc79fe429ab"/>
    <ds:schemaRef ds:uri="79d131e3-db1c-43bc-9a48-9b992d56a0cd"/>
    <ds:schemaRef ds:uri="951b20b7-f7c8-4763-998b-ab5b0cbdf96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C57D2F84-9DAD-4C24-88E5-4DE5FEF700A8}">
  <ds:schemaRefs>
    <ds:schemaRef ds:uri="75a483ea-b938-465c-bd1f-cfc79fe429ab"/>
    <ds:schemaRef ds:uri="79d131e3-db1c-43bc-9a48-9b992d56a0cd"/>
    <ds:schemaRef ds:uri="951b20b7-f7c8-4763-998b-ab5b0cbdf968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1522</TotalTime>
  <Words>1773</Words>
  <Application>Microsoft Office PowerPoint</Application>
  <PresentationFormat>Widescreen</PresentationFormat>
  <Paragraphs>171</Paragraphs>
  <Slides>20</Slides>
  <Notes>20</Notes>
  <HiddenSlides>0</HiddenSlides>
  <MMClips>20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Office Theme</vt:lpstr>
      <vt:lpstr>1_Office Theme</vt:lpstr>
      <vt:lpstr>2_Office Theme</vt:lpstr>
      <vt:lpstr>4_Office Theme</vt:lpstr>
      <vt:lpstr>PowerPoint Presentation</vt:lpstr>
      <vt:lpstr>ATHRAWON, PLIS RHANNWCH LLUNIAU A DYFYNIADAU AR CYFRYNGAU CYMDEITHASOL</vt:lpstr>
      <vt:lpstr>PowerPoint Presentation</vt:lpstr>
      <vt:lpstr>PowerPoint Presentation</vt:lpstr>
      <vt:lpstr>PowerPoint Presentation</vt:lpstr>
      <vt:lpstr>AMSER CWIS!   GWIR NEU ANGHYWIR?</vt:lpstr>
      <vt:lpstr> </vt:lpstr>
      <vt:lpstr> </vt:lpstr>
      <vt:lpstr>  </vt:lpstr>
      <vt:lpstr> </vt:lpstr>
      <vt:lpstr>  </vt:lpstr>
      <vt:lpstr>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ATHRAWON, PLIS RHANNWCH LLUNIAU A DYFYNIADAU AR CYFRYNGAU CYMDEITHASOL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 YOUR TITLE HERE</dc:title>
  <dc:creator>Francesca Marzullo</dc:creator>
  <cp:lastModifiedBy>Kelly Theis</cp:lastModifiedBy>
  <cp:revision>8</cp:revision>
  <cp:lastPrinted>2022-09-07T16:06:26Z</cp:lastPrinted>
  <dcterms:created xsi:type="dcterms:W3CDTF">2020-01-07T11:14:38Z</dcterms:created>
  <dcterms:modified xsi:type="dcterms:W3CDTF">2026-10-02T12:35:56Z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0x010100F0DCABAE9E3AF8479AE05B796CDF45DF</vt:lpwstr>
  </property>
  <property fmtid="{D5CDD505-2E9C-101B-9397-08002B2CF9AE}" pid="3" name="MediaServiceImageTags">
    <vt:lpwstr/>
  </property>
</Properties>
</file>